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5E74ED-85B1-4FB8-98B7-CAC6B09C1DD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39FFBE-E2B4-4DBD-BE18-9D37B508C9B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8BD7C1-1A9E-430D-8C1E-BD28E70DC50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BD7CB2-E5B6-4389-931C-5EAA1F740B2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98E214-C00D-4600-8691-B3974FDD46B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D72CDA-342D-49D6-85F7-8D90842F3EA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D8B123-A067-4C21-862A-2EAFC2D52EB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28B305-8DE8-4496-87C7-83078B9F651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BCB913-6982-454C-A228-2BBCF36FBBF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6520" y="112464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7725240" y="180864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7653240" y="112464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8238240" y="198864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49" name="CustomShape 9"/>
          <p:cNvSpPr/>
          <p:nvPr/>
        </p:nvSpPr>
        <p:spPr>
          <a:xfrm>
            <a:off x="7725240" y="213264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" name="CustomShape 10"/>
          <p:cNvSpPr/>
          <p:nvPr/>
        </p:nvSpPr>
        <p:spPr>
          <a:xfrm>
            <a:off x="7725240" y="137664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308520" y="141264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1388520" y="141264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2324880" y="141264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4412880" y="342900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3260880" y="292500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56" name="CustomShape 16"/>
          <p:cNvSpPr/>
          <p:nvPr/>
        </p:nvSpPr>
        <p:spPr>
          <a:xfrm>
            <a:off x="3260880" y="458100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3260880" y="141264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3260880" y="191700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3260880" y="242100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4412880" y="407700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6573240" y="3429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6573240" y="4437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6573240" y="5445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3260880" y="342900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3260880" y="508536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2972880" y="40035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7" name="CustomShape 27"/>
          <p:cNvSpPr/>
          <p:nvPr/>
        </p:nvSpPr>
        <p:spPr>
          <a:xfrm rot="5400000">
            <a:off x="3621240" y="450828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8" name="CustomShape 28"/>
          <p:cNvSpPr/>
          <p:nvPr/>
        </p:nvSpPr>
        <p:spPr>
          <a:xfrm rot="5400000">
            <a:off x="3621240" y="501228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9" name="CustomShape 29"/>
          <p:cNvSpPr/>
          <p:nvPr/>
        </p:nvSpPr>
        <p:spPr>
          <a:xfrm>
            <a:off x="1388520" y="544536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70" name="CustomShape 30"/>
          <p:cNvSpPr/>
          <p:nvPr/>
        </p:nvSpPr>
        <p:spPr>
          <a:xfrm>
            <a:off x="8236440" y="220464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71" name="CustomShape 31"/>
          <p:cNvSpPr/>
          <p:nvPr/>
        </p:nvSpPr>
        <p:spPr>
          <a:xfrm>
            <a:off x="7725240" y="2349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72" name="CustomShape 32"/>
          <p:cNvSpPr/>
          <p:nvPr/>
        </p:nvSpPr>
        <p:spPr>
          <a:xfrm>
            <a:off x="7725240" y="159264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>
            <a:off x="2972880" y="314100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4" name="CustomShape 34"/>
          <p:cNvSpPr/>
          <p:nvPr/>
        </p:nvSpPr>
        <p:spPr>
          <a:xfrm>
            <a:off x="2972880" y="256500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75" name="CustomShape 35"/>
          <p:cNvSpPr/>
          <p:nvPr/>
        </p:nvSpPr>
        <p:spPr>
          <a:xfrm>
            <a:off x="2972880" y="206100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76" name="CustomShape 36"/>
          <p:cNvSpPr/>
          <p:nvPr/>
        </p:nvSpPr>
        <p:spPr>
          <a:xfrm>
            <a:off x="2972880" y="155664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77" name="CustomShape 37"/>
          <p:cNvSpPr/>
          <p:nvPr/>
        </p:nvSpPr>
        <p:spPr>
          <a:xfrm rot="10800000">
            <a:off x="4125960" y="429444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78" name="CustomShape 38"/>
          <p:cNvSpPr/>
          <p:nvPr/>
        </p:nvSpPr>
        <p:spPr>
          <a:xfrm rot="10800000">
            <a:off x="2973960" y="523044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9" name="CustomShape 39"/>
          <p:cNvSpPr/>
          <p:nvPr/>
        </p:nvSpPr>
        <p:spPr>
          <a:xfrm rot="5400000">
            <a:off x="4774320" y="393300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80" name="CustomShape 40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81" name="CustomShape 41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82" name="CustomShape 42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84" name="CustomShape 44"/>
          <p:cNvSpPr/>
          <p:nvPr/>
        </p:nvSpPr>
        <p:spPr>
          <a:xfrm>
            <a:off x="6583680" y="621504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85" name="CustomShape 45"/>
          <p:cNvSpPr/>
          <p:nvPr/>
        </p:nvSpPr>
        <p:spPr>
          <a:xfrm>
            <a:off x="325080" y="217872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86" name="CustomShape 46"/>
          <p:cNvSpPr/>
          <p:nvPr/>
        </p:nvSpPr>
        <p:spPr>
          <a:xfrm>
            <a:off x="5420520" y="3608640"/>
            <a:ext cx="1152360" cy="3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87" name="CustomShape 47"/>
          <p:cNvSpPr/>
          <p:nvPr/>
        </p:nvSpPr>
        <p:spPr>
          <a:xfrm>
            <a:off x="6968880" y="3788640"/>
            <a:ext cx="360" cy="64800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88" name="CustomShape 48"/>
          <p:cNvSpPr/>
          <p:nvPr/>
        </p:nvSpPr>
        <p:spPr>
          <a:xfrm>
            <a:off x="6968880" y="4796640"/>
            <a:ext cx="360" cy="6483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89" name="CustomShape 49"/>
          <p:cNvSpPr/>
          <p:nvPr/>
        </p:nvSpPr>
        <p:spPr>
          <a:xfrm>
            <a:off x="704160" y="177228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90" name="CustomShape 50"/>
          <p:cNvSpPr/>
          <p:nvPr/>
        </p:nvSpPr>
        <p:spPr>
          <a:xfrm flipV="1">
            <a:off x="1100520" y="154656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91" name="CustomShape 51"/>
          <p:cNvSpPr/>
          <p:nvPr/>
        </p:nvSpPr>
        <p:spPr>
          <a:xfrm flipV="1">
            <a:off x="2036880" y="154656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92" name="CustomShape 52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93" name="CustomShape 53"/>
          <p:cNvSpPr/>
          <p:nvPr/>
        </p:nvSpPr>
        <p:spPr>
          <a:xfrm flipV="1">
            <a:off x="4125240" y="359856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94" name="CustomShape 54"/>
          <p:cNvSpPr/>
          <p:nvPr/>
        </p:nvSpPr>
        <p:spPr>
          <a:xfrm>
            <a:off x="231480" y="18144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259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100" name="CustomShape 6"/>
          <p:cNvSpPr/>
          <p:nvPr/>
        </p:nvSpPr>
        <p:spPr>
          <a:xfrm>
            <a:off x="6573240" y="3429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01" name="CustomShape 7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102" name="CustomShape 8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103" name="CustomShape 9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105" name="CustomShape 11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254520" y="678960"/>
            <a:ext cx="375480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1: </a:t>
            </a:r>
            <a:r>
              <a:rPr lang="en-US">
                <a:latin typeface="Arial"/>
              </a:rPr>
              <a:t>비즈니스 로직만 있는 경우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236520" y="112500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308520" y="1413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109" name="CustomShape 15"/>
          <p:cNvSpPr/>
          <p:nvPr/>
        </p:nvSpPr>
        <p:spPr>
          <a:xfrm>
            <a:off x="1388520" y="141300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110" name="CustomShape 16"/>
          <p:cNvSpPr/>
          <p:nvPr/>
        </p:nvSpPr>
        <p:spPr>
          <a:xfrm>
            <a:off x="2324880" y="141300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111" name="CustomShape 17"/>
          <p:cNvSpPr/>
          <p:nvPr/>
        </p:nvSpPr>
        <p:spPr>
          <a:xfrm>
            <a:off x="4412880" y="342936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12" name="CustomShape 18"/>
          <p:cNvSpPr/>
          <p:nvPr/>
        </p:nvSpPr>
        <p:spPr>
          <a:xfrm>
            <a:off x="3260880" y="292536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113" name="CustomShape 19"/>
          <p:cNvSpPr/>
          <p:nvPr/>
        </p:nvSpPr>
        <p:spPr>
          <a:xfrm>
            <a:off x="3260880" y="458136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14" name="CustomShape 20"/>
          <p:cNvSpPr/>
          <p:nvPr/>
        </p:nvSpPr>
        <p:spPr>
          <a:xfrm>
            <a:off x="3260880" y="141300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15" name="CustomShape 21"/>
          <p:cNvSpPr/>
          <p:nvPr/>
        </p:nvSpPr>
        <p:spPr>
          <a:xfrm>
            <a:off x="3260880" y="191736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116" name="CustomShape 22"/>
          <p:cNvSpPr/>
          <p:nvPr/>
        </p:nvSpPr>
        <p:spPr>
          <a:xfrm>
            <a:off x="3260880" y="242136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17" name="CustomShape 23"/>
          <p:cNvSpPr/>
          <p:nvPr/>
        </p:nvSpPr>
        <p:spPr>
          <a:xfrm>
            <a:off x="4412880" y="407736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18" name="CustomShape 24"/>
          <p:cNvSpPr/>
          <p:nvPr/>
        </p:nvSpPr>
        <p:spPr>
          <a:xfrm>
            <a:off x="3260880" y="342936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119" name="CustomShape 25"/>
          <p:cNvSpPr/>
          <p:nvPr/>
        </p:nvSpPr>
        <p:spPr>
          <a:xfrm>
            <a:off x="3260880" y="5085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20" name="CustomShape 26"/>
          <p:cNvSpPr/>
          <p:nvPr/>
        </p:nvSpPr>
        <p:spPr>
          <a:xfrm>
            <a:off x="2972880" y="40039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1" name="CustomShape 27"/>
          <p:cNvSpPr/>
          <p:nvPr/>
        </p:nvSpPr>
        <p:spPr>
          <a:xfrm rot="5400000">
            <a:off x="3621240" y="450864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2" name="CustomShape 28"/>
          <p:cNvSpPr/>
          <p:nvPr/>
        </p:nvSpPr>
        <p:spPr>
          <a:xfrm rot="5400000">
            <a:off x="3621240" y="501264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3" name="CustomShape 29"/>
          <p:cNvSpPr/>
          <p:nvPr/>
        </p:nvSpPr>
        <p:spPr>
          <a:xfrm>
            <a:off x="1388520" y="544572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124" name="CustomShape 30"/>
          <p:cNvSpPr/>
          <p:nvPr/>
        </p:nvSpPr>
        <p:spPr>
          <a:xfrm>
            <a:off x="2972880" y="3141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5" name="CustomShape 31"/>
          <p:cNvSpPr/>
          <p:nvPr/>
        </p:nvSpPr>
        <p:spPr>
          <a:xfrm>
            <a:off x="2972880" y="25653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126" name="CustomShape 32"/>
          <p:cNvSpPr/>
          <p:nvPr/>
        </p:nvSpPr>
        <p:spPr>
          <a:xfrm>
            <a:off x="2972880" y="2061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127" name="CustomShape 33"/>
          <p:cNvSpPr/>
          <p:nvPr/>
        </p:nvSpPr>
        <p:spPr>
          <a:xfrm>
            <a:off x="2972880" y="155700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128" name="CustomShape 34"/>
          <p:cNvSpPr/>
          <p:nvPr/>
        </p:nvSpPr>
        <p:spPr>
          <a:xfrm rot="10800000">
            <a:off x="4125960" y="429480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129" name="CustomShape 35"/>
          <p:cNvSpPr/>
          <p:nvPr/>
        </p:nvSpPr>
        <p:spPr>
          <a:xfrm rot="10800000">
            <a:off x="2973960" y="523080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0" name="CustomShape 36"/>
          <p:cNvSpPr/>
          <p:nvPr/>
        </p:nvSpPr>
        <p:spPr>
          <a:xfrm rot="5400000">
            <a:off x="4774320" y="39333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131" name="CustomShape 37"/>
          <p:cNvSpPr/>
          <p:nvPr/>
        </p:nvSpPr>
        <p:spPr>
          <a:xfrm>
            <a:off x="325080" y="217908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132" name="CustomShape 38"/>
          <p:cNvSpPr/>
          <p:nvPr/>
        </p:nvSpPr>
        <p:spPr>
          <a:xfrm>
            <a:off x="704160" y="177264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133" name="CustomShape 39"/>
          <p:cNvSpPr/>
          <p:nvPr/>
        </p:nvSpPr>
        <p:spPr>
          <a:xfrm flipV="1">
            <a:off x="1100520" y="154692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34" name="CustomShape 40"/>
          <p:cNvSpPr/>
          <p:nvPr/>
        </p:nvSpPr>
        <p:spPr>
          <a:xfrm flipV="1">
            <a:off x="2036880" y="154692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35" name="CustomShape 41"/>
          <p:cNvSpPr/>
          <p:nvPr/>
        </p:nvSpPr>
        <p:spPr>
          <a:xfrm flipV="1">
            <a:off x="4125240" y="359892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36" name="CustomShape 42"/>
          <p:cNvSpPr/>
          <p:nvPr/>
        </p:nvSpPr>
        <p:spPr>
          <a:xfrm>
            <a:off x="5420520" y="3608640"/>
            <a:ext cx="1152360" cy="3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37" name="CustomShape 43"/>
          <p:cNvSpPr/>
          <p:nvPr/>
        </p:nvSpPr>
        <p:spPr>
          <a:xfrm>
            <a:off x="7725240" y="180900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138" name="CustomShape 44"/>
          <p:cNvSpPr/>
          <p:nvPr/>
        </p:nvSpPr>
        <p:spPr>
          <a:xfrm>
            <a:off x="7653240" y="112500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139" name="CustomShape 45"/>
          <p:cNvSpPr/>
          <p:nvPr/>
        </p:nvSpPr>
        <p:spPr>
          <a:xfrm>
            <a:off x="8238240" y="198900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140" name="CustomShape 46"/>
          <p:cNvSpPr/>
          <p:nvPr/>
        </p:nvSpPr>
        <p:spPr>
          <a:xfrm>
            <a:off x="7725240" y="2133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1" name="CustomShape 47"/>
          <p:cNvSpPr/>
          <p:nvPr/>
        </p:nvSpPr>
        <p:spPr>
          <a:xfrm>
            <a:off x="7725240" y="137700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142" name="CustomShape 48"/>
          <p:cNvSpPr/>
          <p:nvPr/>
        </p:nvSpPr>
        <p:spPr>
          <a:xfrm>
            <a:off x="8236440" y="220500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143" name="CustomShape 49"/>
          <p:cNvSpPr/>
          <p:nvPr/>
        </p:nvSpPr>
        <p:spPr>
          <a:xfrm>
            <a:off x="7725240" y="234936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144" name="CustomShape 50"/>
          <p:cNvSpPr/>
          <p:nvPr/>
        </p:nvSpPr>
        <p:spPr>
          <a:xfrm>
            <a:off x="7725240" y="159300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259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150" name="CustomShape 6"/>
          <p:cNvSpPr/>
          <p:nvPr/>
        </p:nvSpPr>
        <p:spPr>
          <a:xfrm>
            <a:off x="6573240" y="3429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51" name="CustomShape 7"/>
          <p:cNvSpPr/>
          <p:nvPr/>
        </p:nvSpPr>
        <p:spPr>
          <a:xfrm>
            <a:off x="6573240" y="4437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6573240" y="5445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53" name="CustomShape 9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154" name="CustomShape 10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155" name="CustomShape 11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156" name="CustomShape 12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157" name="CustomShape 13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158" name="CustomShape 14"/>
          <p:cNvSpPr/>
          <p:nvPr/>
        </p:nvSpPr>
        <p:spPr>
          <a:xfrm>
            <a:off x="254520" y="678960"/>
            <a:ext cx="662400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2: </a:t>
            </a:r>
            <a:r>
              <a:rPr lang="en-US">
                <a:latin typeface="Arial"/>
              </a:rPr>
              <a:t>비즈니스 로직과 </a:t>
            </a:r>
            <a:r>
              <a:rPr lang="en-US">
                <a:latin typeface="Arial"/>
              </a:rPr>
              <a:t>Database </a:t>
            </a:r>
            <a:r>
              <a:rPr lang="en-US">
                <a:latin typeface="Arial"/>
              </a:rPr>
              <a:t>데이터 입출력이 있는 경우</a:t>
            </a:r>
            <a:endParaRPr/>
          </a:p>
        </p:txBody>
      </p:sp>
      <p:sp>
        <p:nvSpPr>
          <p:cNvPr id="159" name="CustomShape 15"/>
          <p:cNvSpPr/>
          <p:nvPr/>
        </p:nvSpPr>
        <p:spPr>
          <a:xfrm>
            <a:off x="6968880" y="4796640"/>
            <a:ext cx="360" cy="6483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60" name="CustomShape 16"/>
          <p:cNvSpPr/>
          <p:nvPr/>
        </p:nvSpPr>
        <p:spPr>
          <a:xfrm>
            <a:off x="6968880" y="3788640"/>
            <a:ext cx="360" cy="64800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61" name="CustomShape 17"/>
          <p:cNvSpPr/>
          <p:nvPr/>
        </p:nvSpPr>
        <p:spPr>
          <a:xfrm>
            <a:off x="234360" y="112536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162" name="CustomShape 18"/>
          <p:cNvSpPr/>
          <p:nvPr/>
        </p:nvSpPr>
        <p:spPr>
          <a:xfrm>
            <a:off x="306360" y="1413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163" name="CustomShape 19"/>
          <p:cNvSpPr/>
          <p:nvPr/>
        </p:nvSpPr>
        <p:spPr>
          <a:xfrm>
            <a:off x="1386360" y="141336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164" name="CustomShape 20"/>
          <p:cNvSpPr/>
          <p:nvPr/>
        </p:nvSpPr>
        <p:spPr>
          <a:xfrm>
            <a:off x="2322720" y="141336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165" name="CustomShape 21"/>
          <p:cNvSpPr/>
          <p:nvPr/>
        </p:nvSpPr>
        <p:spPr>
          <a:xfrm>
            <a:off x="4410720" y="3429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66" name="CustomShape 22"/>
          <p:cNvSpPr/>
          <p:nvPr/>
        </p:nvSpPr>
        <p:spPr>
          <a:xfrm>
            <a:off x="3258720" y="2925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167" name="CustomShape 23"/>
          <p:cNvSpPr/>
          <p:nvPr/>
        </p:nvSpPr>
        <p:spPr>
          <a:xfrm>
            <a:off x="3258720" y="458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68" name="CustomShape 24"/>
          <p:cNvSpPr/>
          <p:nvPr/>
        </p:nvSpPr>
        <p:spPr>
          <a:xfrm>
            <a:off x="3258720" y="141336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69" name="CustomShape 25"/>
          <p:cNvSpPr/>
          <p:nvPr/>
        </p:nvSpPr>
        <p:spPr>
          <a:xfrm>
            <a:off x="3258720" y="191772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170" name="CustomShape 26"/>
          <p:cNvSpPr/>
          <p:nvPr/>
        </p:nvSpPr>
        <p:spPr>
          <a:xfrm>
            <a:off x="3258720" y="242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71" name="CustomShape 27"/>
          <p:cNvSpPr/>
          <p:nvPr/>
        </p:nvSpPr>
        <p:spPr>
          <a:xfrm>
            <a:off x="4410720" y="4077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72" name="CustomShape 28"/>
          <p:cNvSpPr/>
          <p:nvPr/>
        </p:nvSpPr>
        <p:spPr>
          <a:xfrm>
            <a:off x="3258720" y="342972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173" name="CustomShape 29"/>
          <p:cNvSpPr/>
          <p:nvPr/>
        </p:nvSpPr>
        <p:spPr>
          <a:xfrm>
            <a:off x="3258720" y="508608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74" name="CustomShape 30"/>
          <p:cNvSpPr/>
          <p:nvPr/>
        </p:nvSpPr>
        <p:spPr>
          <a:xfrm>
            <a:off x="2970720" y="400428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5" name="CustomShape 31"/>
          <p:cNvSpPr/>
          <p:nvPr/>
        </p:nvSpPr>
        <p:spPr>
          <a:xfrm rot="5400000">
            <a:off x="3619080" y="4509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32"/>
          <p:cNvSpPr/>
          <p:nvPr/>
        </p:nvSpPr>
        <p:spPr>
          <a:xfrm rot="5400000">
            <a:off x="3619080" y="5013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7" name="CustomShape 33"/>
          <p:cNvSpPr/>
          <p:nvPr/>
        </p:nvSpPr>
        <p:spPr>
          <a:xfrm>
            <a:off x="1386360" y="544608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178" name="CustomShape 34"/>
          <p:cNvSpPr/>
          <p:nvPr/>
        </p:nvSpPr>
        <p:spPr>
          <a:xfrm>
            <a:off x="2970720" y="314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9" name="CustomShape 35"/>
          <p:cNvSpPr/>
          <p:nvPr/>
        </p:nvSpPr>
        <p:spPr>
          <a:xfrm>
            <a:off x="2970720" y="2565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180" name="CustomShape 36"/>
          <p:cNvSpPr/>
          <p:nvPr/>
        </p:nvSpPr>
        <p:spPr>
          <a:xfrm>
            <a:off x="2970720" y="206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181" name="CustomShape 37"/>
          <p:cNvSpPr/>
          <p:nvPr/>
        </p:nvSpPr>
        <p:spPr>
          <a:xfrm>
            <a:off x="2970720" y="1557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182" name="CustomShape 38"/>
          <p:cNvSpPr/>
          <p:nvPr/>
        </p:nvSpPr>
        <p:spPr>
          <a:xfrm rot="10800000">
            <a:off x="4123800" y="42951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183" name="CustomShape 39"/>
          <p:cNvSpPr/>
          <p:nvPr/>
        </p:nvSpPr>
        <p:spPr>
          <a:xfrm rot="10800000">
            <a:off x="2971800" y="52311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4" name="CustomShape 40"/>
          <p:cNvSpPr/>
          <p:nvPr/>
        </p:nvSpPr>
        <p:spPr>
          <a:xfrm rot="5400000">
            <a:off x="4772160" y="3933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185" name="CustomShape 41"/>
          <p:cNvSpPr/>
          <p:nvPr/>
        </p:nvSpPr>
        <p:spPr>
          <a:xfrm>
            <a:off x="322920" y="217944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186" name="CustomShape 42"/>
          <p:cNvSpPr/>
          <p:nvPr/>
        </p:nvSpPr>
        <p:spPr>
          <a:xfrm>
            <a:off x="702000" y="177300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187" name="CustomShape 43"/>
          <p:cNvSpPr/>
          <p:nvPr/>
        </p:nvSpPr>
        <p:spPr>
          <a:xfrm flipV="1">
            <a:off x="109836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88" name="CustomShape 44"/>
          <p:cNvSpPr/>
          <p:nvPr/>
        </p:nvSpPr>
        <p:spPr>
          <a:xfrm flipV="1">
            <a:off x="203472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89" name="CustomShape 45"/>
          <p:cNvSpPr/>
          <p:nvPr/>
        </p:nvSpPr>
        <p:spPr>
          <a:xfrm flipV="1">
            <a:off x="4123080" y="3599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90" name="CustomShape 46"/>
          <p:cNvSpPr/>
          <p:nvPr/>
        </p:nvSpPr>
        <p:spPr>
          <a:xfrm>
            <a:off x="5418360" y="3609000"/>
            <a:ext cx="1152360" cy="3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191" name="CustomShape 47"/>
          <p:cNvSpPr/>
          <p:nvPr/>
        </p:nvSpPr>
        <p:spPr>
          <a:xfrm>
            <a:off x="7725240" y="180900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192" name="CustomShape 48"/>
          <p:cNvSpPr/>
          <p:nvPr/>
        </p:nvSpPr>
        <p:spPr>
          <a:xfrm>
            <a:off x="7653240" y="112500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193" name="CustomShape 49"/>
          <p:cNvSpPr/>
          <p:nvPr/>
        </p:nvSpPr>
        <p:spPr>
          <a:xfrm>
            <a:off x="8238240" y="198900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194" name="CustomShape 50"/>
          <p:cNvSpPr/>
          <p:nvPr/>
        </p:nvSpPr>
        <p:spPr>
          <a:xfrm>
            <a:off x="7725240" y="2133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5" name="CustomShape 51"/>
          <p:cNvSpPr/>
          <p:nvPr/>
        </p:nvSpPr>
        <p:spPr>
          <a:xfrm>
            <a:off x="7725240" y="137700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196" name="CustomShape 52"/>
          <p:cNvSpPr/>
          <p:nvPr/>
        </p:nvSpPr>
        <p:spPr>
          <a:xfrm>
            <a:off x="8236440" y="220500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197" name="CustomShape 53"/>
          <p:cNvSpPr/>
          <p:nvPr/>
        </p:nvSpPr>
        <p:spPr>
          <a:xfrm>
            <a:off x="7725240" y="234936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198" name="CustomShape 54"/>
          <p:cNvSpPr/>
          <p:nvPr/>
        </p:nvSpPr>
        <p:spPr>
          <a:xfrm>
            <a:off x="7725240" y="159300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203" name="CustomShape 5"/>
          <p:cNvSpPr/>
          <p:nvPr/>
        </p:nvSpPr>
        <p:spPr>
          <a:xfrm>
            <a:off x="259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204" name="CustomShape 6"/>
          <p:cNvSpPr/>
          <p:nvPr/>
        </p:nvSpPr>
        <p:spPr>
          <a:xfrm>
            <a:off x="6573240" y="3429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05" name="CustomShape 7"/>
          <p:cNvSpPr/>
          <p:nvPr/>
        </p:nvSpPr>
        <p:spPr>
          <a:xfrm>
            <a:off x="6573240" y="4437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06" name="CustomShape 8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207" name="CustomShape 9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208" name="CustomShape 10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209" name="CustomShape 11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210" name="CustomShape 12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211" name="CustomShape 13"/>
          <p:cNvSpPr/>
          <p:nvPr/>
        </p:nvSpPr>
        <p:spPr>
          <a:xfrm>
            <a:off x="6583680" y="621504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212" name="CustomShape 14"/>
          <p:cNvSpPr/>
          <p:nvPr/>
        </p:nvSpPr>
        <p:spPr>
          <a:xfrm>
            <a:off x="254520" y="679320"/>
            <a:ext cx="684036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3: </a:t>
            </a:r>
            <a:r>
              <a:rPr lang="en-US">
                <a:latin typeface="Arial"/>
              </a:rPr>
              <a:t>비즈니스 로직과</a:t>
            </a:r>
            <a:r>
              <a:rPr lang="en-US">
                <a:latin typeface="Arial"/>
              </a:rPr>
              <a:t>Legacy </a:t>
            </a:r>
            <a:r>
              <a:rPr lang="en-US">
                <a:latin typeface="Arial"/>
              </a:rPr>
              <a:t>연계 데이터 입출력이 있는 경우</a:t>
            </a:r>
            <a:endParaRPr/>
          </a:p>
        </p:txBody>
      </p:sp>
      <p:sp>
        <p:nvSpPr>
          <p:cNvPr id="213" name="CustomShape 15"/>
          <p:cNvSpPr/>
          <p:nvPr/>
        </p:nvSpPr>
        <p:spPr>
          <a:xfrm flipH="1">
            <a:off x="6985080" y="4797000"/>
            <a:ext cx="360" cy="141804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14" name="CustomShape 16"/>
          <p:cNvSpPr/>
          <p:nvPr/>
        </p:nvSpPr>
        <p:spPr>
          <a:xfrm>
            <a:off x="6968880" y="3789000"/>
            <a:ext cx="360" cy="64800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15" name="CustomShape 17"/>
          <p:cNvSpPr/>
          <p:nvPr/>
        </p:nvSpPr>
        <p:spPr>
          <a:xfrm>
            <a:off x="234360" y="112536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216" name="CustomShape 18"/>
          <p:cNvSpPr/>
          <p:nvPr/>
        </p:nvSpPr>
        <p:spPr>
          <a:xfrm>
            <a:off x="306360" y="1413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217" name="CustomShape 19"/>
          <p:cNvSpPr/>
          <p:nvPr/>
        </p:nvSpPr>
        <p:spPr>
          <a:xfrm>
            <a:off x="1386360" y="141336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218" name="CustomShape 20"/>
          <p:cNvSpPr/>
          <p:nvPr/>
        </p:nvSpPr>
        <p:spPr>
          <a:xfrm>
            <a:off x="2322720" y="141336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219" name="CustomShape 21"/>
          <p:cNvSpPr/>
          <p:nvPr/>
        </p:nvSpPr>
        <p:spPr>
          <a:xfrm>
            <a:off x="4410720" y="3429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20" name="CustomShape 22"/>
          <p:cNvSpPr/>
          <p:nvPr/>
        </p:nvSpPr>
        <p:spPr>
          <a:xfrm>
            <a:off x="3258720" y="2925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221" name="CustomShape 23"/>
          <p:cNvSpPr/>
          <p:nvPr/>
        </p:nvSpPr>
        <p:spPr>
          <a:xfrm>
            <a:off x="3258720" y="458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22" name="CustomShape 24"/>
          <p:cNvSpPr/>
          <p:nvPr/>
        </p:nvSpPr>
        <p:spPr>
          <a:xfrm>
            <a:off x="3258720" y="141336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23" name="CustomShape 25"/>
          <p:cNvSpPr/>
          <p:nvPr/>
        </p:nvSpPr>
        <p:spPr>
          <a:xfrm>
            <a:off x="3258720" y="191772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224" name="CustomShape 26"/>
          <p:cNvSpPr/>
          <p:nvPr/>
        </p:nvSpPr>
        <p:spPr>
          <a:xfrm>
            <a:off x="3258720" y="242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25" name="CustomShape 27"/>
          <p:cNvSpPr/>
          <p:nvPr/>
        </p:nvSpPr>
        <p:spPr>
          <a:xfrm>
            <a:off x="4410720" y="4077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26" name="CustomShape 28"/>
          <p:cNvSpPr/>
          <p:nvPr/>
        </p:nvSpPr>
        <p:spPr>
          <a:xfrm>
            <a:off x="3258720" y="342972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227" name="CustomShape 29"/>
          <p:cNvSpPr/>
          <p:nvPr/>
        </p:nvSpPr>
        <p:spPr>
          <a:xfrm>
            <a:off x="3258720" y="508608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28" name="CustomShape 30"/>
          <p:cNvSpPr/>
          <p:nvPr/>
        </p:nvSpPr>
        <p:spPr>
          <a:xfrm>
            <a:off x="2970720" y="400428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9" name="CustomShape 31"/>
          <p:cNvSpPr/>
          <p:nvPr/>
        </p:nvSpPr>
        <p:spPr>
          <a:xfrm rot="5400000">
            <a:off x="3619080" y="4509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0" name="CustomShape 32"/>
          <p:cNvSpPr/>
          <p:nvPr/>
        </p:nvSpPr>
        <p:spPr>
          <a:xfrm rot="5400000">
            <a:off x="3619080" y="5013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1" name="CustomShape 33"/>
          <p:cNvSpPr/>
          <p:nvPr/>
        </p:nvSpPr>
        <p:spPr>
          <a:xfrm>
            <a:off x="1386360" y="544608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232" name="CustomShape 34"/>
          <p:cNvSpPr/>
          <p:nvPr/>
        </p:nvSpPr>
        <p:spPr>
          <a:xfrm>
            <a:off x="2970720" y="314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3" name="CustomShape 35"/>
          <p:cNvSpPr/>
          <p:nvPr/>
        </p:nvSpPr>
        <p:spPr>
          <a:xfrm>
            <a:off x="2970720" y="2565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234" name="CustomShape 36"/>
          <p:cNvSpPr/>
          <p:nvPr/>
        </p:nvSpPr>
        <p:spPr>
          <a:xfrm>
            <a:off x="2970720" y="206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235" name="CustomShape 37"/>
          <p:cNvSpPr/>
          <p:nvPr/>
        </p:nvSpPr>
        <p:spPr>
          <a:xfrm>
            <a:off x="2970720" y="1557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236" name="CustomShape 38"/>
          <p:cNvSpPr/>
          <p:nvPr/>
        </p:nvSpPr>
        <p:spPr>
          <a:xfrm rot="10800000">
            <a:off x="4123800" y="42951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237" name="CustomShape 39"/>
          <p:cNvSpPr/>
          <p:nvPr/>
        </p:nvSpPr>
        <p:spPr>
          <a:xfrm rot="10800000">
            <a:off x="2971800" y="52311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8" name="CustomShape 40"/>
          <p:cNvSpPr/>
          <p:nvPr/>
        </p:nvSpPr>
        <p:spPr>
          <a:xfrm rot="5400000">
            <a:off x="4772160" y="3933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239" name="CustomShape 41"/>
          <p:cNvSpPr/>
          <p:nvPr/>
        </p:nvSpPr>
        <p:spPr>
          <a:xfrm>
            <a:off x="322920" y="217944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240" name="CustomShape 42"/>
          <p:cNvSpPr/>
          <p:nvPr/>
        </p:nvSpPr>
        <p:spPr>
          <a:xfrm>
            <a:off x="702000" y="177300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241" name="CustomShape 43"/>
          <p:cNvSpPr/>
          <p:nvPr/>
        </p:nvSpPr>
        <p:spPr>
          <a:xfrm flipV="1">
            <a:off x="109836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42" name="CustomShape 44"/>
          <p:cNvSpPr/>
          <p:nvPr/>
        </p:nvSpPr>
        <p:spPr>
          <a:xfrm flipV="1">
            <a:off x="203472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43" name="CustomShape 45"/>
          <p:cNvSpPr/>
          <p:nvPr/>
        </p:nvSpPr>
        <p:spPr>
          <a:xfrm flipV="1">
            <a:off x="4123080" y="3599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44" name="CustomShape 46"/>
          <p:cNvSpPr/>
          <p:nvPr/>
        </p:nvSpPr>
        <p:spPr>
          <a:xfrm>
            <a:off x="5418360" y="3609000"/>
            <a:ext cx="1152360" cy="3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45" name="CustomShape 47"/>
          <p:cNvSpPr/>
          <p:nvPr/>
        </p:nvSpPr>
        <p:spPr>
          <a:xfrm>
            <a:off x="7725240" y="180900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246" name="CustomShape 48"/>
          <p:cNvSpPr/>
          <p:nvPr/>
        </p:nvSpPr>
        <p:spPr>
          <a:xfrm>
            <a:off x="7653240" y="112500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247" name="CustomShape 49"/>
          <p:cNvSpPr/>
          <p:nvPr/>
        </p:nvSpPr>
        <p:spPr>
          <a:xfrm>
            <a:off x="8238240" y="198900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248" name="CustomShape 50"/>
          <p:cNvSpPr/>
          <p:nvPr/>
        </p:nvSpPr>
        <p:spPr>
          <a:xfrm>
            <a:off x="7725240" y="2133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9" name="CustomShape 51"/>
          <p:cNvSpPr/>
          <p:nvPr/>
        </p:nvSpPr>
        <p:spPr>
          <a:xfrm>
            <a:off x="7725240" y="137700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250" name="CustomShape 52"/>
          <p:cNvSpPr/>
          <p:nvPr/>
        </p:nvSpPr>
        <p:spPr>
          <a:xfrm>
            <a:off x="8236440" y="220500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251" name="CustomShape 53"/>
          <p:cNvSpPr/>
          <p:nvPr/>
        </p:nvSpPr>
        <p:spPr>
          <a:xfrm>
            <a:off x="7725240" y="234936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252" name="CustomShape 54"/>
          <p:cNvSpPr/>
          <p:nvPr/>
        </p:nvSpPr>
        <p:spPr>
          <a:xfrm>
            <a:off x="7725240" y="159300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59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258" name="CustomShape 6"/>
          <p:cNvSpPr/>
          <p:nvPr/>
        </p:nvSpPr>
        <p:spPr>
          <a:xfrm>
            <a:off x="6573240" y="3429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260" name="CustomShape 8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261" name="CustomShape 9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262" name="CustomShape 10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263" name="CustomShape 11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264" name="CustomShape 12"/>
          <p:cNvSpPr/>
          <p:nvPr/>
        </p:nvSpPr>
        <p:spPr>
          <a:xfrm>
            <a:off x="6583680" y="621504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265" name="CustomShape 13"/>
          <p:cNvSpPr/>
          <p:nvPr/>
        </p:nvSpPr>
        <p:spPr>
          <a:xfrm>
            <a:off x="254520" y="679320"/>
            <a:ext cx="638316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4: </a:t>
            </a:r>
            <a:r>
              <a:rPr lang="en-US">
                <a:latin typeface="Arial"/>
              </a:rPr>
              <a:t>비즈니스 로직과</a:t>
            </a:r>
            <a:r>
              <a:rPr lang="en-US">
                <a:latin typeface="Arial"/>
              </a:rPr>
              <a:t>Legacy </a:t>
            </a:r>
            <a:r>
              <a:rPr lang="en-US">
                <a:latin typeface="Arial"/>
              </a:rPr>
              <a:t>연계 로직 처리가 있는 경우</a:t>
            </a:r>
            <a:endParaRPr/>
          </a:p>
        </p:txBody>
      </p:sp>
      <p:sp>
        <p:nvSpPr>
          <p:cNvPr id="266" name="CustomShape 14"/>
          <p:cNvSpPr/>
          <p:nvPr/>
        </p:nvSpPr>
        <p:spPr>
          <a:xfrm>
            <a:off x="6968880" y="3788640"/>
            <a:ext cx="10080" cy="242604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67" name="CustomShape 15"/>
          <p:cNvSpPr/>
          <p:nvPr/>
        </p:nvSpPr>
        <p:spPr>
          <a:xfrm>
            <a:off x="234360" y="112536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268" name="CustomShape 16"/>
          <p:cNvSpPr/>
          <p:nvPr/>
        </p:nvSpPr>
        <p:spPr>
          <a:xfrm>
            <a:off x="306360" y="1413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269" name="CustomShape 17"/>
          <p:cNvSpPr/>
          <p:nvPr/>
        </p:nvSpPr>
        <p:spPr>
          <a:xfrm>
            <a:off x="1386360" y="141336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270" name="CustomShape 18"/>
          <p:cNvSpPr/>
          <p:nvPr/>
        </p:nvSpPr>
        <p:spPr>
          <a:xfrm>
            <a:off x="2322720" y="141336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271" name="CustomShape 19"/>
          <p:cNvSpPr/>
          <p:nvPr/>
        </p:nvSpPr>
        <p:spPr>
          <a:xfrm>
            <a:off x="4410720" y="3429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72" name="CustomShape 20"/>
          <p:cNvSpPr/>
          <p:nvPr/>
        </p:nvSpPr>
        <p:spPr>
          <a:xfrm>
            <a:off x="3258720" y="2925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273" name="CustomShape 21"/>
          <p:cNvSpPr/>
          <p:nvPr/>
        </p:nvSpPr>
        <p:spPr>
          <a:xfrm>
            <a:off x="3258720" y="458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74" name="CustomShape 22"/>
          <p:cNvSpPr/>
          <p:nvPr/>
        </p:nvSpPr>
        <p:spPr>
          <a:xfrm>
            <a:off x="3258720" y="141336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75" name="CustomShape 23"/>
          <p:cNvSpPr/>
          <p:nvPr/>
        </p:nvSpPr>
        <p:spPr>
          <a:xfrm>
            <a:off x="3258720" y="191772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276" name="CustomShape 24"/>
          <p:cNvSpPr/>
          <p:nvPr/>
        </p:nvSpPr>
        <p:spPr>
          <a:xfrm>
            <a:off x="3258720" y="242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77" name="CustomShape 25"/>
          <p:cNvSpPr/>
          <p:nvPr/>
        </p:nvSpPr>
        <p:spPr>
          <a:xfrm>
            <a:off x="4410720" y="4077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78" name="CustomShape 26"/>
          <p:cNvSpPr/>
          <p:nvPr/>
        </p:nvSpPr>
        <p:spPr>
          <a:xfrm>
            <a:off x="3258720" y="342972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279" name="CustomShape 27"/>
          <p:cNvSpPr/>
          <p:nvPr/>
        </p:nvSpPr>
        <p:spPr>
          <a:xfrm>
            <a:off x="3258720" y="508608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80" name="CustomShape 28"/>
          <p:cNvSpPr/>
          <p:nvPr/>
        </p:nvSpPr>
        <p:spPr>
          <a:xfrm>
            <a:off x="2970720" y="400428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1" name="CustomShape 29"/>
          <p:cNvSpPr/>
          <p:nvPr/>
        </p:nvSpPr>
        <p:spPr>
          <a:xfrm rot="5400000">
            <a:off x="3619080" y="4509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2" name="CustomShape 30"/>
          <p:cNvSpPr/>
          <p:nvPr/>
        </p:nvSpPr>
        <p:spPr>
          <a:xfrm rot="5400000">
            <a:off x="3619080" y="5013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3" name="CustomShape 31"/>
          <p:cNvSpPr/>
          <p:nvPr/>
        </p:nvSpPr>
        <p:spPr>
          <a:xfrm>
            <a:off x="1386360" y="544608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284" name="CustomShape 32"/>
          <p:cNvSpPr/>
          <p:nvPr/>
        </p:nvSpPr>
        <p:spPr>
          <a:xfrm>
            <a:off x="2970720" y="314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5" name="CustomShape 33"/>
          <p:cNvSpPr/>
          <p:nvPr/>
        </p:nvSpPr>
        <p:spPr>
          <a:xfrm>
            <a:off x="2970720" y="2565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286" name="CustomShape 34"/>
          <p:cNvSpPr/>
          <p:nvPr/>
        </p:nvSpPr>
        <p:spPr>
          <a:xfrm>
            <a:off x="2970720" y="206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287" name="CustomShape 35"/>
          <p:cNvSpPr/>
          <p:nvPr/>
        </p:nvSpPr>
        <p:spPr>
          <a:xfrm>
            <a:off x="2970720" y="1557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288" name="CustomShape 36"/>
          <p:cNvSpPr/>
          <p:nvPr/>
        </p:nvSpPr>
        <p:spPr>
          <a:xfrm rot="10800000">
            <a:off x="4123800" y="42951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289" name="CustomShape 37"/>
          <p:cNvSpPr/>
          <p:nvPr/>
        </p:nvSpPr>
        <p:spPr>
          <a:xfrm rot="10800000">
            <a:off x="2971800" y="52311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0" name="CustomShape 38"/>
          <p:cNvSpPr/>
          <p:nvPr/>
        </p:nvSpPr>
        <p:spPr>
          <a:xfrm rot="5400000">
            <a:off x="4772160" y="3933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291" name="CustomShape 39"/>
          <p:cNvSpPr/>
          <p:nvPr/>
        </p:nvSpPr>
        <p:spPr>
          <a:xfrm>
            <a:off x="322920" y="217944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292" name="CustomShape 40"/>
          <p:cNvSpPr/>
          <p:nvPr/>
        </p:nvSpPr>
        <p:spPr>
          <a:xfrm>
            <a:off x="702000" y="177300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293" name="CustomShape 41"/>
          <p:cNvSpPr/>
          <p:nvPr/>
        </p:nvSpPr>
        <p:spPr>
          <a:xfrm flipV="1">
            <a:off x="109836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94" name="CustomShape 42"/>
          <p:cNvSpPr/>
          <p:nvPr/>
        </p:nvSpPr>
        <p:spPr>
          <a:xfrm flipV="1">
            <a:off x="203472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95" name="CustomShape 43"/>
          <p:cNvSpPr/>
          <p:nvPr/>
        </p:nvSpPr>
        <p:spPr>
          <a:xfrm flipV="1">
            <a:off x="4123080" y="3599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96" name="CustomShape 44"/>
          <p:cNvSpPr/>
          <p:nvPr/>
        </p:nvSpPr>
        <p:spPr>
          <a:xfrm>
            <a:off x="5418360" y="3609000"/>
            <a:ext cx="1152360" cy="3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297" name="CustomShape 45"/>
          <p:cNvSpPr/>
          <p:nvPr/>
        </p:nvSpPr>
        <p:spPr>
          <a:xfrm>
            <a:off x="7725240" y="180900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298" name="CustomShape 46"/>
          <p:cNvSpPr/>
          <p:nvPr/>
        </p:nvSpPr>
        <p:spPr>
          <a:xfrm>
            <a:off x="7653240" y="112500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299" name="CustomShape 47"/>
          <p:cNvSpPr/>
          <p:nvPr/>
        </p:nvSpPr>
        <p:spPr>
          <a:xfrm>
            <a:off x="8238240" y="198900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300" name="CustomShape 48"/>
          <p:cNvSpPr/>
          <p:nvPr/>
        </p:nvSpPr>
        <p:spPr>
          <a:xfrm>
            <a:off x="7725240" y="2133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1" name="CustomShape 49"/>
          <p:cNvSpPr/>
          <p:nvPr/>
        </p:nvSpPr>
        <p:spPr>
          <a:xfrm>
            <a:off x="7725240" y="137700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302" name="CustomShape 50"/>
          <p:cNvSpPr/>
          <p:nvPr/>
        </p:nvSpPr>
        <p:spPr>
          <a:xfrm>
            <a:off x="8236440" y="220500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303" name="CustomShape 51"/>
          <p:cNvSpPr/>
          <p:nvPr/>
        </p:nvSpPr>
        <p:spPr>
          <a:xfrm>
            <a:off x="7725240" y="234936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304" name="CustomShape 52"/>
          <p:cNvSpPr/>
          <p:nvPr/>
        </p:nvSpPr>
        <p:spPr>
          <a:xfrm>
            <a:off x="7725240" y="159300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>
            <a:off x="259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310" name="CustomShape 6"/>
          <p:cNvSpPr/>
          <p:nvPr/>
        </p:nvSpPr>
        <p:spPr>
          <a:xfrm>
            <a:off x="6573240" y="4437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>
            <a:off x="6573240" y="5445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12" name="CustomShape 8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313" name="CustomShape 9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314" name="CustomShape 10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315" name="CustomShape 11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316" name="CustomShape 12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317" name="CustomShape 13"/>
          <p:cNvSpPr/>
          <p:nvPr/>
        </p:nvSpPr>
        <p:spPr>
          <a:xfrm>
            <a:off x="6583680" y="621504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318" name="CustomShape 14"/>
          <p:cNvSpPr/>
          <p:nvPr/>
        </p:nvSpPr>
        <p:spPr>
          <a:xfrm>
            <a:off x="254520" y="679320"/>
            <a:ext cx="720936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5: </a:t>
            </a:r>
            <a:r>
              <a:rPr lang="en-US">
                <a:latin typeface="Arial"/>
              </a:rPr>
              <a:t>비즈니스 로직이 없고</a:t>
            </a:r>
            <a:r>
              <a:rPr lang="en-US">
                <a:latin typeface="Arial"/>
              </a:rPr>
              <a:t>, Database </a:t>
            </a:r>
            <a:r>
              <a:rPr lang="en-US">
                <a:latin typeface="Arial"/>
              </a:rPr>
              <a:t>데이터 입출력이 있는 경우</a:t>
            </a:r>
            <a:endParaRPr/>
          </a:p>
        </p:txBody>
      </p:sp>
      <p:sp>
        <p:nvSpPr>
          <p:cNvPr id="319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320" name="CustomShape 16"/>
          <p:cNvSpPr/>
          <p:nvPr/>
        </p:nvSpPr>
        <p:spPr>
          <a:xfrm>
            <a:off x="6968880" y="4797000"/>
            <a:ext cx="360" cy="64800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321" name="CustomShape 17"/>
          <p:cNvSpPr/>
          <p:nvPr/>
        </p:nvSpPr>
        <p:spPr>
          <a:xfrm>
            <a:off x="234360" y="112536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322" name="CustomShape 18"/>
          <p:cNvSpPr/>
          <p:nvPr/>
        </p:nvSpPr>
        <p:spPr>
          <a:xfrm>
            <a:off x="306360" y="1413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323" name="CustomShape 19"/>
          <p:cNvSpPr/>
          <p:nvPr/>
        </p:nvSpPr>
        <p:spPr>
          <a:xfrm>
            <a:off x="1386360" y="141336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324" name="CustomShape 20"/>
          <p:cNvSpPr/>
          <p:nvPr/>
        </p:nvSpPr>
        <p:spPr>
          <a:xfrm>
            <a:off x="2322720" y="141336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325" name="CustomShape 21"/>
          <p:cNvSpPr/>
          <p:nvPr/>
        </p:nvSpPr>
        <p:spPr>
          <a:xfrm>
            <a:off x="4410720" y="3429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26" name="CustomShape 22"/>
          <p:cNvSpPr/>
          <p:nvPr/>
        </p:nvSpPr>
        <p:spPr>
          <a:xfrm>
            <a:off x="3258720" y="2925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327" name="CustomShape 23"/>
          <p:cNvSpPr/>
          <p:nvPr/>
        </p:nvSpPr>
        <p:spPr>
          <a:xfrm>
            <a:off x="3258720" y="458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28" name="CustomShape 24"/>
          <p:cNvSpPr/>
          <p:nvPr/>
        </p:nvSpPr>
        <p:spPr>
          <a:xfrm>
            <a:off x="3258720" y="141336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29" name="CustomShape 25"/>
          <p:cNvSpPr/>
          <p:nvPr/>
        </p:nvSpPr>
        <p:spPr>
          <a:xfrm>
            <a:off x="3258720" y="191772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330" name="CustomShape 26"/>
          <p:cNvSpPr/>
          <p:nvPr/>
        </p:nvSpPr>
        <p:spPr>
          <a:xfrm>
            <a:off x="3258720" y="242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31" name="CustomShape 27"/>
          <p:cNvSpPr/>
          <p:nvPr/>
        </p:nvSpPr>
        <p:spPr>
          <a:xfrm>
            <a:off x="4410720" y="4077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32" name="CustomShape 28"/>
          <p:cNvSpPr/>
          <p:nvPr/>
        </p:nvSpPr>
        <p:spPr>
          <a:xfrm>
            <a:off x="3258720" y="342972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333" name="CustomShape 29"/>
          <p:cNvSpPr/>
          <p:nvPr/>
        </p:nvSpPr>
        <p:spPr>
          <a:xfrm>
            <a:off x="3258720" y="508608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34" name="CustomShape 30"/>
          <p:cNvSpPr/>
          <p:nvPr/>
        </p:nvSpPr>
        <p:spPr>
          <a:xfrm>
            <a:off x="2970720" y="400428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5" name="CustomShape 31"/>
          <p:cNvSpPr/>
          <p:nvPr/>
        </p:nvSpPr>
        <p:spPr>
          <a:xfrm rot="5400000">
            <a:off x="3619080" y="4509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6" name="CustomShape 32"/>
          <p:cNvSpPr/>
          <p:nvPr/>
        </p:nvSpPr>
        <p:spPr>
          <a:xfrm rot="5400000">
            <a:off x="3619080" y="5013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7" name="CustomShape 33"/>
          <p:cNvSpPr/>
          <p:nvPr/>
        </p:nvSpPr>
        <p:spPr>
          <a:xfrm>
            <a:off x="1386360" y="544608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338" name="CustomShape 34"/>
          <p:cNvSpPr/>
          <p:nvPr/>
        </p:nvSpPr>
        <p:spPr>
          <a:xfrm>
            <a:off x="2970720" y="314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9" name="CustomShape 35"/>
          <p:cNvSpPr/>
          <p:nvPr/>
        </p:nvSpPr>
        <p:spPr>
          <a:xfrm>
            <a:off x="2970720" y="2565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340" name="CustomShape 36"/>
          <p:cNvSpPr/>
          <p:nvPr/>
        </p:nvSpPr>
        <p:spPr>
          <a:xfrm>
            <a:off x="2970720" y="206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341" name="CustomShape 37"/>
          <p:cNvSpPr/>
          <p:nvPr/>
        </p:nvSpPr>
        <p:spPr>
          <a:xfrm>
            <a:off x="2970720" y="1557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342" name="CustomShape 38"/>
          <p:cNvSpPr/>
          <p:nvPr/>
        </p:nvSpPr>
        <p:spPr>
          <a:xfrm rot="10800000">
            <a:off x="4123800" y="42951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343" name="CustomShape 39"/>
          <p:cNvSpPr/>
          <p:nvPr/>
        </p:nvSpPr>
        <p:spPr>
          <a:xfrm rot="10800000">
            <a:off x="2971800" y="52311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4" name="CustomShape 40"/>
          <p:cNvSpPr/>
          <p:nvPr/>
        </p:nvSpPr>
        <p:spPr>
          <a:xfrm rot="5400000">
            <a:off x="4772160" y="3933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345" name="CustomShape 41"/>
          <p:cNvSpPr/>
          <p:nvPr/>
        </p:nvSpPr>
        <p:spPr>
          <a:xfrm>
            <a:off x="322920" y="217944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346" name="CustomShape 42"/>
          <p:cNvSpPr/>
          <p:nvPr/>
        </p:nvSpPr>
        <p:spPr>
          <a:xfrm>
            <a:off x="702000" y="177300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347" name="CustomShape 43"/>
          <p:cNvSpPr/>
          <p:nvPr/>
        </p:nvSpPr>
        <p:spPr>
          <a:xfrm flipV="1">
            <a:off x="109836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348" name="CustomShape 44"/>
          <p:cNvSpPr/>
          <p:nvPr/>
        </p:nvSpPr>
        <p:spPr>
          <a:xfrm flipV="1">
            <a:off x="203472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349" name="CustomShape 45"/>
          <p:cNvSpPr/>
          <p:nvPr/>
        </p:nvSpPr>
        <p:spPr>
          <a:xfrm flipV="1">
            <a:off x="4123080" y="3599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cxnSp>
        <p:nvCxnSpPr>
          <p:cNvPr id="350" name="Line 4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351" name="CustomShape 47"/>
          <p:cNvSpPr/>
          <p:nvPr/>
        </p:nvSpPr>
        <p:spPr>
          <a:xfrm>
            <a:off x="7725240" y="180900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352" name="CustomShape 48"/>
          <p:cNvSpPr/>
          <p:nvPr/>
        </p:nvSpPr>
        <p:spPr>
          <a:xfrm>
            <a:off x="7653240" y="112500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353" name="CustomShape 49"/>
          <p:cNvSpPr/>
          <p:nvPr/>
        </p:nvSpPr>
        <p:spPr>
          <a:xfrm>
            <a:off x="8238240" y="198900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354" name="CustomShape 50"/>
          <p:cNvSpPr/>
          <p:nvPr/>
        </p:nvSpPr>
        <p:spPr>
          <a:xfrm>
            <a:off x="7725240" y="2133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5" name="CustomShape 51"/>
          <p:cNvSpPr/>
          <p:nvPr/>
        </p:nvSpPr>
        <p:spPr>
          <a:xfrm>
            <a:off x="7725240" y="137700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356" name="CustomShape 52"/>
          <p:cNvSpPr/>
          <p:nvPr/>
        </p:nvSpPr>
        <p:spPr>
          <a:xfrm>
            <a:off x="8236440" y="220500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357" name="CustomShape 53"/>
          <p:cNvSpPr/>
          <p:nvPr/>
        </p:nvSpPr>
        <p:spPr>
          <a:xfrm>
            <a:off x="7725240" y="234936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358" name="CustomShape 54"/>
          <p:cNvSpPr/>
          <p:nvPr/>
        </p:nvSpPr>
        <p:spPr>
          <a:xfrm>
            <a:off x="7725240" y="159300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362" name="CustomShape 4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363" name="CustomShape 5"/>
          <p:cNvSpPr/>
          <p:nvPr/>
        </p:nvSpPr>
        <p:spPr>
          <a:xfrm>
            <a:off x="259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364" name="CustomShape 6"/>
          <p:cNvSpPr/>
          <p:nvPr/>
        </p:nvSpPr>
        <p:spPr>
          <a:xfrm>
            <a:off x="6573240" y="443700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65" name="CustomShape 7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366" name="CustomShape 8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367" name="CustomShape 9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368" name="CustomShape 10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369" name="CustomShape 11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370" name="CustomShape 12"/>
          <p:cNvSpPr/>
          <p:nvPr/>
        </p:nvSpPr>
        <p:spPr>
          <a:xfrm>
            <a:off x="6583680" y="621504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371" name="CustomShape 13"/>
          <p:cNvSpPr/>
          <p:nvPr/>
        </p:nvSpPr>
        <p:spPr>
          <a:xfrm>
            <a:off x="254520" y="679680"/>
            <a:ext cx="748512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6: </a:t>
            </a:r>
            <a:r>
              <a:rPr lang="en-US">
                <a:latin typeface="Arial"/>
              </a:rPr>
              <a:t>비즈니스 로직이 없고</a:t>
            </a:r>
            <a:r>
              <a:rPr lang="en-US">
                <a:latin typeface="Arial"/>
              </a:rPr>
              <a:t>, Legacy </a:t>
            </a:r>
            <a:r>
              <a:rPr lang="en-US">
                <a:latin typeface="Arial"/>
              </a:rPr>
              <a:t>연계 데이터 입출력이 있는 경우</a:t>
            </a:r>
            <a:endParaRPr/>
          </a:p>
        </p:txBody>
      </p:sp>
      <p:sp>
        <p:nvSpPr>
          <p:cNvPr id="37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373" name="CustomShape 15"/>
          <p:cNvSpPr/>
          <p:nvPr/>
        </p:nvSpPr>
        <p:spPr>
          <a:xfrm flipH="1">
            <a:off x="6985080" y="4797000"/>
            <a:ext cx="360" cy="141804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374" name="CustomShape 16"/>
          <p:cNvSpPr/>
          <p:nvPr/>
        </p:nvSpPr>
        <p:spPr>
          <a:xfrm>
            <a:off x="234360" y="112536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375" name="CustomShape 17"/>
          <p:cNvSpPr/>
          <p:nvPr/>
        </p:nvSpPr>
        <p:spPr>
          <a:xfrm>
            <a:off x="306360" y="1413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376" name="CustomShape 18"/>
          <p:cNvSpPr/>
          <p:nvPr/>
        </p:nvSpPr>
        <p:spPr>
          <a:xfrm>
            <a:off x="1386360" y="141336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377" name="CustomShape 19"/>
          <p:cNvSpPr/>
          <p:nvPr/>
        </p:nvSpPr>
        <p:spPr>
          <a:xfrm>
            <a:off x="2322720" y="141336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378" name="CustomShape 20"/>
          <p:cNvSpPr/>
          <p:nvPr/>
        </p:nvSpPr>
        <p:spPr>
          <a:xfrm>
            <a:off x="4410720" y="3429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79" name="CustomShape 21"/>
          <p:cNvSpPr/>
          <p:nvPr/>
        </p:nvSpPr>
        <p:spPr>
          <a:xfrm>
            <a:off x="3258720" y="2925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380" name="CustomShape 22"/>
          <p:cNvSpPr/>
          <p:nvPr/>
        </p:nvSpPr>
        <p:spPr>
          <a:xfrm>
            <a:off x="3258720" y="458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1" name="CustomShape 23"/>
          <p:cNvSpPr/>
          <p:nvPr/>
        </p:nvSpPr>
        <p:spPr>
          <a:xfrm>
            <a:off x="3258720" y="141336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2" name="CustomShape 24"/>
          <p:cNvSpPr/>
          <p:nvPr/>
        </p:nvSpPr>
        <p:spPr>
          <a:xfrm>
            <a:off x="3258720" y="191772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383" name="CustomShape 25"/>
          <p:cNvSpPr/>
          <p:nvPr/>
        </p:nvSpPr>
        <p:spPr>
          <a:xfrm>
            <a:off x="3258720" y="242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4" name="CustomShape 26"/>
          <p:cNvSpPr/>
          <p:nvPr/>
        </p:nvSpPr>
        <p:spPr>
          <a:xfrm>
            <a:off x="4410720" y="4077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5" name="CustomShape 27"/>
          <p:cNvSpPr/>
          <p:nvPr/>
        </p:nvSpPr>
        <p:spPr>
          <a:xfrm>
            <a:off x="3258720" y="342972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386" name="CustomShape 28"/>
          <p:cNvSpPr/>
          <p:nvPr/>
        </p:nvSpPr>
        <p:spPr>
          <a:xfrm>
            <a:off x="3258720" y="508608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87" name="CustomShape 29"/>
          <p:cNvSpPr/>
          <p:nvPr/>
        </p:nvSpPr>
        <p:spPr>
          <a:xfrm>
            <a:off x="2970720" y="400428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88" name="CustomShape 30"/>
          <p:cNvSpPr/>
          <p:nvPr/>
        </p:nvSpPr>
        <p:spPr>
          <a:xfrm rot="5400000">
            <a:off x="3619080" y="4509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89" name="CustomShape 31"/>
          <p:cNvSpPr/>
          <p:nvPr/>
        </p:nvSpPr>
        <p:spPr>
          <a:xfrm rot="5400000">
            <a:off x="3619080" y="5013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0" name="CustomShape 32"/>
          <p:cNvSpPr/>
          <p:nvPr/>
        </p:nvSpPr>
        <p:spPr>
          <a:xfrm>
            <a:off x="1386360" y="544608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391" name="CustomShape 33"/>
          <p:cNvSpPr/>
          <p:nvPr/>
        </p:nvSpPr>
        <p:spPr>
          <a:xfrm>
            <a:off x="2970720" y="314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2" name="CustomShape 34"/>
          <p:cNvSpPr/>
          <p:nvPr/>
        </p:nvSpPr>
        <p:spPr>
          <a:xfrm>
            <a:off x="2970720" y="2565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393" name="CustomShape 35"/>
          <p:cNvSpPr/>
          <p:nvPr/>
        </p:nvSpPr>
        <p:spPr>
          <a:xfrm>
            <a:off x="2970720" y="206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394" name="CustomShape 36"/>
          <p:cNvSpPr/>
          <p:nvPr/>
        </p:nvSpPr>
        <p:spPr>
          <a:xfrm>
            <a:off x="2970720" y="1557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395" name="CustomShape 37"/>
          <p:cNvSpPr/>
          <p:nvPr/>
        </p:nvSpPr>
        <p:spPr>
          <a:xfrm rot="10800000">
            <a:off x="4123800" y="42951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396" name="CustomShape 38"/>
          <p:cNvSpPr/>
          <p:nvPr/>
        </p:nvSpPr>
        <p:spPr>
          <a:xfrm rot="10800000">
            <a:off x="2971800" y="52311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7" name="CustomShape 39"/>
          <p:cNvSpPr/>
          <p:nvPr/>
        </p:nvSpPr>
        <p:spPr>
          <a:xfrm rot="5400000">
            <a:off x="4772160" y="3933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398" name="CustomShape 40"/>
          <p:cNvSpPr/>
          <p:nvPr/>
        </p:nvSpPr>
        <p:spPr>
          <a:xfrm>
            <a:off x="322920" y="217944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399" name="CustomShape 41"/>
          <p:cNvSpPr/>
          <p:nvPr/>
        </p:nvSpPr>
        <p:spPr>
          <a:xfrm>
            <a:off x="702000" y="177300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400" name="CustomShape 42"/>
          <p:cNvSpPr/>
          <p:nvPr/>
        </p:nvSpPr>
        <p:spPr>
          <a:xfrm flipV="1">
            <a:off x="109836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401" name="CustomShape 43"/>
          <p:cNvSpPr/>
          <p:nvPr/>
        </p:nvSpPr>
        <p:spPr>
          <a:xfrm flipV="1">
            <a:off x="203472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402" name="CustomShape 44"/>
          <p:cNvSpPr/>
          <p:nvPr/>
        </p:nvSpPr>
        <p:spPr>
          <a:xfrm flipV="1">
            <a:off x="4123080" y="3599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cxnSp>
        <p:nvCxnSpPr>
          <p:cNvPr id="403" name="Line 4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404" name="CustomShape 46"/>
          <p:cNvSpPr/>
          <p:nvPr/>
        </p:nvSpPr>
        <p:spPr>
          <a:xfrm>
            <a:off x="7725240" y="180900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405" name="CustomShape 47"/>
          <p:cNvSpPr/>
          <p:nvPr/>
        </p:nvSpPr>
        <p:spPr>
          <a:xfrm>
            <a:off x="7653240" y="112500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406" name="CustomShape 48"/>
          <p:cNvSpPr/>
          <p:nvPr/>
        </p:nvSpPr>
        <p:spPr>
          <a:xfrm>
            <a:off x="8238240" y="198900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407" name="CustomShape 49"/>
          <p:cNvSpPr/>
          <p:nvPr/>
        </p:nvSpPr>
        <p:spPr>
          <a:xfrm>
            <a:off x="7725240" y="2133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8" name="CustomShape 50"/>
          <p:cNvSpPr/>
          <p:nvPr/>
        </p:nvSpPr>
        <p:spPr>
          <a:xfrm>
            <a:off x="7725240" y="137700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409" name="CustomShape 51"/>
          <p:cNvSpPr/>
          <p:nvPr/>
        </p:nvSpPr>
        <p:spPr>
          <a:xfrm>
            <a:off x="8236440" y="220500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410" name="CustomShape 52"/>
          <p:cNvSpPr/>
          <p:nvPr/>
        </p:nvSpPr>
        <p:spPr>
          <a:xfrm>
            <a:off x="7725240" y="234936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411" name="CustomShape 53"/>
          <p:cNvSpPr/>
          <p:nvPr/>
        </p:nvSpPr>
        <p:spPr>
          <a:xfrm>
            <a:off x="7725240" y="159300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5565240" y="1124640"/>
            <a:ext cx="1943280" cy="2735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5565240" y="3933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414" name="CustomShape 3"/>
          <p:cNvSpPr/>
          <p:nvPr/>
        </p:nvSpPr>
        <p:spPr>
          <a:xfrm>
            <a:off x="5565240" y="4941000"/>
            <a:ext cx="1943280" cy="93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415" name="CustomShape 4"/>
          <p:cNvSpPr/>
          <p:nvPr/>
        </p:nvSpPr>
        <p:spPr>
          <a:xfrm>
            <a:off x="236520" y="5950440"/>
            <a:ext cx="5249160" cy="7239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416" name="CustomShape 5"/>
          <p:cNvSpPr/>
          <p:nvPr/>
        </p:nvSpPr>
        <p:spPr>
          <a:xfrm>
            <a:off x="259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Runtime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417" name="CustomShape 6"/>
          <p:cNvSpPr/>
          <p:nvPr/>
        </p:nvSpPr>
        <p:spPr>
          <a:xfrm>
            <a:off x="260856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418" name="CustomShape 7"/>
          <p:cNvSpPr/>
          <p:nvPr/>
        </p:nvSpPr>
        <p:spPr>
          <a:xfrm>
            <a:off x="3574800" y="6202080"/>
            <a:ext cx="85572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419" name="CustomShape 8"/>
          <p:cNvSpPr/>
          <p:nvPr/>
        </p:nvSpPr>
        <p:spPr>
          <a:xfrm>
            <a:off x="4538160" y="6202080"/>
            <a:ext cx="856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420" name="CustomShape 9"/>
          <p:cNvSpPr/>
          <p:nvPr/>
        </p:nvSpPr>
        <p:spPr>
          <a:xfrm>
            <a:off x="1656000" y="6200280"/>
            <a:ext cx="855360" cy="399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421" name="CustomShape 10"/>
          <p:cNvSpPr/>
          <p:nvPr/>
        </p:nvSpPr>
        <p:spPr>
          <a:xfrm>
            <a:off x="5577840" y="5943600"/>
            <a:ext cx="1943280" cy="7308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Resource Layer</a:t>
            </a:r>
            <a:endParaRPr/>
          </a:p>
        </p:txBody>
      </p:sp>
      <p:sp>
        <p:nvSpPr>
          <p:cNvPr id="422" name="CustomShape 11"/>
          <p:cNvSpPr/>
          <p:nvPr/>
        </p:nvSpPr>
        <p:spPr>
          <a:xfrm>
            <a:off x="6583680" y="621504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Adapter</a:t>
            </a:r>
            <a:endParaRPr/>
          </a:p>
        </p:txBody>
      </p:sp>
      <p:sp>
        <p:nvSpPr>
          <p:cNvPr id="423" name="CustomShape 12"/>
          <p:cNvSpPr/>
          <p:nvPr/>
        </p:nvSpPr>
        <p:spPr>
          <a:xfrm>
            <a:off x="254520" y="679320"/>
            <a:ext cx="6899760" cy="38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유형 </a:t>
            </a:r>
            <a:r>
              <a:rPr lang="en-US">
                <a:latin typeface="Arial"/>
              </a:rPr>
              <a:t>7: </a:t>
            </a:r>
            <a:r>
              <a:rPr lang="en-US">
                <a:latin typeface="Arial"/>
              </a:rPr>
              <a:t>비즈니스 로직이 없고</a:t>
            </a:r>
            <a:r>
              <a:rPr lang="en-US">
                <a:latin typeface="Arial"/>
              </a:rPr>
              <a:t>Legacy </a:t>
            </a:r>
            <a:r>
              <a:rPr lang="en-US">
                <a:latin typeface="Arial"/>
              </a:rPr>
              <a:t>연계 로직 처리가 있는 경우</a:t>
            </a:r>
            <a:endParaRPr/>
          </a:p>
        </p:txBody>
      </p:sp>
      <p:sp>
        <p:nvSpPr>
          <p:cNvPr id="424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425" name="CustomShape 14"/>
          <p:cNvSpPr/>
          <p:nvPr/>
        </p:nvSpPr>
        <p:spPr>
          <a:xfrm>
            <a:off x="234360" y="1125360"/>
            <a:ext cx="5255640" cy="4751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426" name="CustomShape 15"/>
          <p:cNvSpPr/>
          <p:nvPr/>
        </p:nvSpPr>
        <p:spPr>
          <a:xfrm>
            <a:off x="306360" y="1413360"/>
            <a:ext cx="790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JSP</a:t>
            </a:r>
            <a:endParaRPr/>
          </a:p>
        </p:txBody>
      </p:sp>
      <p:sp>
        <p:nvSpPr>
          <p:cNvPr id="427" name="CustomShape 16"/>
          <p:cNvSpPr/>
          <p:nvPr/>
        </p:nvSpPr>
        <p:spPr>
          <a:xfrm>
            <a:off x="1386360" y="1413360"/>
            <a:ext cx="646920" cy="38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428" name="CustomShape 17"/>
          <p:cNvSpPr/>
          <p:nvPr/>
        </p:nvSpPr>
        <p:spPr>
          <a:xfrm>
            <a:off x="2322720" y="1413360"/>
            <a:ext cx="646920" cy="4391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429" name="CustomShape 18"/>
          <p:cNvSpPr/>
          <p:nvPr/>
        </p:nvSpPr>
        <p:spPr>
          <a:xfrm>
            <a:off x="4410720" y="3429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30" name="CustomShape 19"/>
          <p:cNvSpPr/>
          <p:nvPr/>
        </p:nvSpPr>
        <p:spPr>
          <a:xfrm>
            <a:off x="3258720" y="2925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431" name="CustomShape 20"/>
          <p:cNvSpPr/>
          <p:nvPr/>
        </p:nvSpPr>
        <p:spPr>
          <a:xfrm>
            <a:off x="3258720" y="458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32" name="CustomShape 21"/>
          <p:cNvSpPr/>
          <p:nvPr/>
        </p:nvSpPr>
        <p:spPr>
          <a:xfrm>
            <a:off x="3258720" y="1413360"/>
            <a:ext cx="862920" cy="35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33" name="CustomShape 22"/>
          <p:cNvSpPr/>
          <p:nvPr/>
        </p:nvSpPr>
        <p:spPr>
          <a:xfrm>
            <a:off x="3258720" y="1917720"/>
            <a:ext cx="86292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Resolver</a:t>
            </a:r>
            <a:endParaRPr/>
          </a:p>
        </p:txBody>
      </p:sp>
      <p:sp>
        <p:nvSpPr>
          <p:cNvPr id="434" name="CustomShape 23"/>
          <p:cNvSpPr/>
          <p:nvPr/>
        </p:nvSpPr>
        <p:spPr>
          <a:xfrm>
            <a:off x="3258720" y="242172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35" name="CustomShape 24"/>
          <p:cNvSpPr/>
          <p:nvPr/>
        </p:nvSpPr>
        <p:spPr>
          <a:xfrm>
            <a:off x="4410720" y="4077720"/>
            <a:ext cx="100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436" name="CustomShape 25"/>
          <p:cNvSpPr/>
          <p:nvPr/>
        </p:nvSpPr>
        <p:spPr>
          <a:xfrm>
            <a:off x="3258720" y="3429720"/>
            <a:ext cx="862920" cy="10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437" name="CustomShape 26"/>
          <p:cNvSpPr/>
          <p:nvPr/>
        </p:nvSpPr>
        <p:spPr>
          <a:xfrm>
            <a:off x="3258720" y="5086080"/>
            <a:ext cx="862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38" name="CustomShape 27"/>
          <p:cNvSpPr/>
          <p:nvPr/>
        </p:nvSpPr>
        <p:spPr>
          <a:xfrm>
            <a:off x="2970720" y="400428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39" name="CustomShape 28"/>
          <p:cNvSpPr/>
          <p:nvPr/>
        </p:nvSpPr>
        <p:spPr>
          <a:xfrm rot="5400000">
            <a:off x="3619080" y="4509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0" name="CustomShape 29"/>
          <p:cNvSpPr/>
          <p:nvPr/>
        </p:nvSpPr>
        <p:spPr>
          <a:xfrm rot="5400000">
            <a:off x="3619080" y="5013000"/>
            <a:ext cx="14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1" name="CustomShape 30"/>
          <p:cNvSpPr/>
          <p:nvPr/>
        </p:nvSpPr>
        <p:spPr>
          <a:xfrm>
            <a:off x="1386360" y="5446080"/>
            <a:ext cx="64692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442" name="CustomShape 31"/>
          <p:cNvSpPr/>
          <p:nvPr/>
        </p:nvSpPr>
        <p:spPr>
          <a:xfrm>
            <a:off x="2970720" y="314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3" name="CustomShape 32"/>
          <p:cNvSpPr/>
          <p:nvPr/>
        </p:nvSpPr>
        <p:spPr>
          <a:xfrm>
            <a:off x="2970720" y="2565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444" name="CustomShape 33"/>
          <p:cNvSpPr/>
          <p:nvPr/>
        </p:nvSpPr>
        <p:spPr>
          <a:xfrm>
            <a:off x="2970720" y="206172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445" name="CustomShape 34"/>
          <p:cNvSpPr/>
          <p:nvPr/>
        </p:nvSpPr>
        <p:spPr>
          <a:xfrm>
            <a:off x="2970720" y="15573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446" name="CustomShape 35"/>
          <p:cNvSpPr/>
          <p:nvPr/>
        </p:nvSpPr>
        <p:spPr>
          <a:xfrm rot="10800000">
            <a:off x="4123800" y="429516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447" name="CustomShape 36"/>
          <p:cNvSpPr/>
          <p:nvPr/>
        </p:nvSpPr>
        <p:spPr>
          <a:xfrm rot="10800000">
            <a:off x="2971800" y="5231160"/>
            <a:ext cx="28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8" name="CustomShape 37"/>
          <p:cNvSpPr/>
          <p:nvPr/>
        </p:nvSpPr>
        <p:spPr>
          <a:xfrm rot="5400000">
            <a:off x="4772160" y="3933720"/>
            <a:ext cx="286920" cy="360"/>
          </a:xfrm>
          <a:prstGeom prst="straightConnector1">
            <a:avLst/>
          </a:prstGeom>
          <a:noFill/>
          <a:ln cap="rnd" w="9360">
            <a:solidFill>
              <a:srgbClr val="000000"/>
            </a:solidFill>
            <a:custDash>
              <a:ds d="35000" sp="35000"/>
            </a:custDash>
            <a:round/>
            <a:tailEnd len="med" type="triangle" w="med"/>
          </a:ln>
        </p:spPr>
      </p:sp>
      <p:sp>
        <p:nvSpPr>
          <p:cNvPr id="449" name="CustomShape 38"/>
          <p:cNvSpPr/>
          <p:nvPr/>
        </p:nvSpPr>
        <p:spPr>
          <a:xfrm>
            <a:off x="322920" y="2179440"/>
            <a:ext cx="771480" cy="35892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Taglib</a:t>
            </a:r>
            <a:endParaRPr/>
          </a:p>
        </p:txBody>
      </p:sp>
      <p:sp>
        <p:nvSpPr>
          <p:cNvPr id="450" name="CustomShape 39"/>
          <p:cNvSpPr/>
          <p:nvPr/>
        </p:nvSpPr>
        <p:spPr>
          <a:xfrm>
            <a:off x="702000" y="1773000"/>
            <a:ext cx="6480" cy="406080"/>
          </a:xfrm>
          <a:prstGeom prst="straightConnector1">
            <a:avLst/>
          </a:prstGeom>
          <a:noFill/>
          <a:ln>
            <a:solidFill>
              <a:srgbClr val="000000"/>
            </a:solidFill>
            <a:custDash>
              <a:ds d="197000" sp="197000"/>
            </a:custDash>
            <a:headEnd len="med" type="triangle" w="med"/>
            <a:tailEnd len="med" type="triangle" w="med"/>
          </a:ln>
        </p:spPr>
      </p:sp>
      <p:sp>
        <p:nvSpPr>
          <p:cNvPr id="451" name="CustomShape 40"/>
          <p:cNvSpPr/>
          <p:nvPr/>
        </p:nvSpPr>
        <p:spPr>
          <a:xfrm flipV="1">
            <a:off x="109836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452" name="CustomShape 41"/>
          <p:cNvSpPr/>
          <p:nvPr/>
        </p:nvSpPr>
        <p:spPr>
          <a:xfrm flipV="1">
            <a:off x="2034720" y="1547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453" name="CustomShape 42"/>
          <p:cNvSpPr/>
          <p:nvPr/>
        </p:nvSpPr>
        <p:spPr>
          <a:xfrm flipV="1">
            <a:off x="4123080" y="3599280"/>
            <a:ext cx="298080" cy="5760"/>
          </a:xfrm>
          <a:prstGeom prst="straightConnector1">
            <a:avLst/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cxnSp>
        <p:nvCxnSpPr>
          <p:cNvPr id="454" name="Line 4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455" name="CustomShape 44"/>
          <p:cNvSpPr/>
          <p:nvPr/>
        </p:nvSpPr>
        <p:spPr>
          <a:xfrm>
            <a:off x="7725240" y="1809000"/>
            <a:ext cx="1052280" cy="142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(Optional)</a:t>
            </a:r>
            <a:endParaRPr/>
          </a:p>
        </p:txBody>
      </p:sp>
      <p:sp>
        <p:nvSpPr>
          <p:cNvPr id="456" name="CustomShape 45"/>
          <p:cNvSpPr/>
          <p:nvPr/>
        </p:nvSpPr>
        <p:spPr>
          <a:xfrm>
            <a:off x="7653240" y="1125000"/>
            <a:ext cx="1215720" cy="1592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Legend</a:t>
            </a:r>
            <a:endParaRPr/>
          </a:p>
        </p:txBody>
      </p:sp>
      <p:sp>
        <p:nvSpPr>
          <p:cNvPr id="457" name="CustomShape 46"/>
          <p:cNvSpPr/>
          <p:nvPr/>
        </p:nvSpPr>
        <p:spPr>
          <a:xfrm>
            <a:off x="8238240" y="1989000"/>
            <a:ext cx="497520" cy="211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458" name="CustomShape 47"/>
          <p:cNvSpPr/>
          <p:nvPr/>
        </p:nvSpPr>
        <p:spPr>
          <a:xfrm>
            <a:off x="7725240" y="213300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9" name="CustomShape 48"/>
          <p:cNvSpPr/>
          <p:nvPr/>
        </p:nvSpPr>
        <p:spPr>
          <a:xfrm>
            <a:off x="7725240" y="1377000"/>
            <a:ext cx="1052280" cy="14292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460" name="CustomShape 49"/>
          <p:cNvSpPr/>
          <p:nvPr/>
        </p:nvSpPr>
        <p:spPr>
          <a:xfrm>
            <a:off x="8236440" y="2205000"/>
            <a:ext cx="608760" cy="33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(Optional)</a:t>
            </a:r>
            <a:endParaRPr/>
          </a:p>
        </p:txBody>
      </p:sp>
      <p:sp>
        <p:nvSpPr>
          <p:cNvPr id="461" name="CustomShape 50"/>
          <p:cNvSpPr/>
          <p:nvPr/>
        </p:nvSpPr>
        <p:spPr>
          <a:xfrm>
            <a:off x="7725240" y="2349360"/>
            <a:ext cx="502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</p:sp>
      <p:sp>
        <p:nvSpPr>
          <p:cNvPr id="462" name="CustomShape 51"/>
          <p:cNvSpPr/>
          <p:nvPr/>
        </p:nvSpPr>
        <p:spPr>
          <a:xfrm>
            <a:off x="7725240" y="1593000"/>
            <a:ext cx="105228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