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962650" y="1628775"/>
            <a:ext cx="1800225" cy="46799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sz="1400" b="0">
                <a:solidFill>
                  <a:schemeClr val="bg1"/>
                </a:solidFill>
              </a:rPr>
              <a:t>Integration Tier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17963" y="1628775"/>
            <a:ext cx="1800225" cy="46799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sz="1400" b="0">
                <a:solidFill>
                  <a:schemeClr val="bg1"/>
                </a:solidFill>
              </a:rPr>
              <a:t>Business Tier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088904" y="2780928"/>
            <a:ext cx="3600400" cy="345636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>
                <a:solidFill>
                  <a:schemeClr val="bg1"/>
                </a:solidFill>
              </a:rPr>
              <a:t>Application Server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60912" y="4581128"/>
            <a:ext cx="165618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 dirty="0" smtClean="0">
                <a:solidFill>
                  <a:schemeClr val="tx1"/>
                </a:solidFill>
              </a:rPr>
              <a:t>Persistence 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시스템 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기술 구조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모듈 구조 관점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73275" y="1628775"/>
            <a:ext cx="1800225" cy="46799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sz="1400" b="0">
                <a:solidFill>
                  <a:schemeClr val="bg1"/>
                </a:solidFill>
              </a:rPr>
              <a:t>Presentation Tier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0175" y="1628775"/>
            <a:ext cx="1800225" cy="46799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sz="1400" b="0">
                <a:solidFill>
                  <a:schemeClr val="bg1"/>
                </a:solidFill>
              </a:rPr>
              <a:t>Client Tier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3050" y="1981200"/>
            <a:ext cx="1568450" cy="42560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>
                <a:solidFill>
                  <a:schemeClr val="bg1"/>
                </a:solidFill>
              </a:rPr>
              <a:t>Client Browser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44688" y="1981200"/>
            <a:ext cx="1641500" cy="7270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160912" y="3068960"/>
            <a:ext cx="1656184" cy="6480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 dirty="0" smtClean="0">
                <a:solidFill>
                  <a:schemeClr val="tx1"/>
                </a:solidFill>
              </a:rPr>
              <a:t>Application Layer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160912" y="3789040"/>
            <a:ext cx="16561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 dirty="0" smtClean="0">
                <a:solidFill>
                  <a:schemeClr val="tx1"/>
                </a:solidFill>
              </a:rPr>
              <a:t>Domain </a:t>
            </a:r>
            <a:r>
              <a:rPr lang="en-US" altLang="ko-KR" b="0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05750" y="1628775"/>
            <a:ext cx="1800225" cy="46799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sz="1400" b="0">
                <a:solidFill>
                  <a:schemeClr val="bg1"/>
                </a:solidFill>
              </a:rPr>
              <a:t>Data / </a:t>
            </a:r>
          </a:p>
          <a:p>
            <a:pPr algn="ctr">
              <a:buNone/>
            </a:pPr>
            <a:r>
              <a:rPr lang="en-US" altLang="ko-KR" sz="1400" b="0">
                <a:solidFill>
                  <a:schemeClr val="bg1"/>
                </a:solidFill>
              </a:rPr>
              <a:t>Resource Tier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77336" y="2347912"/>
            <a:ext cx="1641327" cy="122510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 dirty="0">
                <a:solidFill>
                  <a:schemeClr val="bg1"/>
                </a:solidFill>
              </a:rPr>
              <a:t>RDBMS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977336" y="4725988"/>
            <a:ext cx="1641327" cy="15113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>
                <a:solidFill>
                  <a:schemeClr val="bg1"/>
                </a:solidFill>
              </a:rPr>
              <a:t>External / Legacy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49344" y="5011738"/>
            <a:ext cx="1524869" cy="1152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>
                <a:solidFill>
                  <a:schemeClr val="tx1"/>
                </a:solidFill>
              </a:rPr>
              <a:t>Resource Layer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975748" y="3681847"/>
            <a:ext cx="1641327" cy="97270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>
                <a:solidFill>
                  <a:schemeClr val="tx1"/>
                </a:solidFill>
              </a:rPr>
              <a:t>LDAP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9129713" y="1339850"/>
            <a:ext cx="5762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altLang="ko-KR" sz="70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44688" y="2779931"/>
            <a:ext cx="1655787" cy="345735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 dirty="0">
                <a:solidFill>
                  <a:schemeClr val="bg1"/>
                </a:solidFill>
              </a:rPr>
              <a:t>Application Server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216697" y="3068960"/>
            <a:ext cx="1525042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8482013" y="1339850"/>
            <a:ext cx="576262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altLang="ko-KR" sz="70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832725" y="1339850"/>
            <a:ext cx="576263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altLang="ko-KR" sz="700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185025" y="1339850"/>
            <a:ext cx="576263" cy="2159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altLang="ko-KR" sz="700" dirty="0">
                <a:solidFill>
                  <a:schemeClr val="bg1"/>
                </a:solidFill>
              </a:rPr>
              <a:t>Tier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8049344" y="3933056"/>
            <a:ext cx="1524869" cy="6484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 dirty="0">
                <a:solidFill>
                  <a:schemeClr val="tx1"/>
                </a:solidFill>
              </a:rPr>
              <a:t>Resource Layer</a:t>
            </a: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289175" y="2348880"/>
            <a:ext cx="791617" cy="287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html</a:t>
            </a:r>
            <a:r>
              <a:rPr lang="en-US" altLang="ko-KR" sz="700" b="0" dirty="0" smtClean="0">
                <a:solidFill>
                  <a:schemeClr val="tx1"/>
                </a:solidFill>
              </a:rPr>
              <a:t>, </a:t>
            </a:r>
            <a:r>
              <a:rPr lang="en-US" altLang="ko-KR" sz="700" b="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700" b="0" dirty="0">
                <a:solidFill>
                  <a:schemeClr val="tx1"/>
                </a:solidFill>
              </a:rPr>
              <a:t>, </a:t>
            </a:r>
            <a:r>
              <a:rPr lang="en-US" altLang="ko-KR" sz="700" b="0" dirty="0" err="1">
                <a:solidFill>
                  <a:schemeClr val="tx1"/>
                </a:solidFill>
              </a:rPr>
              <a:t>js</a:t>
            </a:r>
            <a:r>
              <a:rPr lang="en-US" altLang="ko-KR" sz="700" b="0" dirty="0">
                <a:solidFill>
                  <a:schemeClr val="tx1"/>
                </a:solidFill>
              </a:rPr>
              <a:t>, </a:t>
            </a:r>
          </a:p>
          <a:p>
            <a:pPr algn="ctr">
              <a:buNone/>
            </a:pPr>
            <a:r>
              <a:rPr lang="en-US" altLang="ko-KR" sz="700" b="0" dirty="0" err="1" smtClean="0">
                <a:solidFill>
                  <a:schemeClr val="tx1"/>
                </a:solidFill>
              </a:rPr>
              <a:t>png</a:t>
            </a:r>
            <a:r>
              <a:rPr lang="en-US" altLang="ko-KR" sz="700" b="0" dirty="0" smtClean="0">
                <a:solidFill>
                  <a:schemeClr val="tx1"/>
                </a:solidFill>
              </a:rPr>
              <a:t>, jpg</a:t>
            </a:r>
            <a:r>
              <a:rPr lang="en-US" altLang="ko-KR" sz="700" b="0" dirty="0">
                <a:solidFill>
                  <a:schemeClr val="tx1"/>
                </a:solidFill>
              </a:rPr>
              <a:t>, </a:t>
            </a:r>
            <a:r>
              <a:rPr lang="en-US" altLang="ko-KR" sz="700" b="0" dirty="0" smtClean="0">
                <a:solidFill>
                  <a:schemeClr val="tx1"/>
                </a:solidFill>
              </a:rPr>
              <a:t>gif, ...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2288704" y="3356992"/>
            <a:ext cx="647973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.</a:t>
            </a:r>
            <a:r>
              <a:rPr lang="en-US" altLang="ko-KR" sz="700" b="0" dirty="0" err="1">
                <a:solidFill>
                  <a:schemeClr val="tx1"/>
                </a:solidFill>
              </a:rPr>
              <a:t>jsp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4233292" y="3356992"/>
            <a:ext cx="576263" cy="2883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Service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233292" y="4148759"/>
            <a:ext cx="575692" cy="2883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Manager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4232920" y="4940847"/>
            <a:ext cx="576263" cy="2883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DAO</a:t>
            </a:r>
          </a:p>
        </p:txBody>
      </p:sp>
      <p:sp>
        <p:nvSpPr>
          <p:cNvPr id="32" name="Rectangle 48"/>
          <p:cNvSpPr>
            <a:spLocks noChangeArrowheads="1"/>
          </p:cNvSpPr>
          <p:nvPr/>
        </p:nvSpPr>
        <p:spPr bwMode="auto">
          <a:xfrm>
            <a:off x="8049344" y="2636838"/>
            <a:ext cx="1524869" cy="8392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 dirty="0">
                <a:solidFill>
                  <a:schemeClr val="tx1"/>
                </a:solidFill>
              </a:rPr>
              <a:t>Resource Layer</a:t>
            </a: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344141" y="2275954"/>
            <a:ext cx="648344" cy="216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err="1" smtClean="0">
                <a:solidFill>
                  <a:schemeClr val="tx1"/>
                </a:solidFill>
              </a:rPr>
              <a:t>XPlatform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3008487" y="3356992"/>
            <a:ext cx="647973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.</a:t>
            </a:r>
            <a:r>
              <a:rPr lang="en-US" altLang="ko-KR" sz="700" b="0" dirty="0" err="1">
                <a:solidFill>
                  <a:schemeClr val="tx1"/>
                </a:solidFill>
              </a:rPr>
              <a:t>taglib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2288704" y="3573016"/>
            <a:ext cx="647973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3008685" y="3573016"/>
            <a:ext cx="647973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Listener</a:t>
            </a:r>
          </a:p>
        </p:txBody>
      </p:sp>
      <p:sp>
        <p:nvSpPr>
          <p:cNvPr id="37" name="Rectangle 59"/>
          <p:cNvSpPr>
            <a:spLocks noChangeArrowheads="1"/>
          </p:cNvSpPr>
          <p:nvPr/>
        </p:nvSpPr>
        <p:spPr bwMode="auto">
          <a:xfrm>
            <a:off x="3152775" y="2348880"/>
            <a:ext cx="576263" cy="287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.</a:t>
            </a:r>
            <a:r>
              <a:rPr lang="en-US" altLang="ko-KR" sz="700" b="0" dirty="0" smtClean="0">
                <a:solidFill>
                  <a:schemeClr val="tx1"/>
                </a:solidFill>
              </a:rPr>
              <a:t>cab, .exe</a:t>
            </a:r>
          </a:p>
          <a:p>
            <a:pPr algn="ctr">
              <a:buNone/>
            </a:pP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8121352" y="2924175"/>
            <a:ext cx="647998" cy="2167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39" name="Rectangle 61"/>
          <p:cNvSpPr>
            <a:spLocks noChangeArrowheads="1"/>
          </p:cNvSpPr>
          <p:nvPr/>
        </p:nvSpPr>
        <p:spPr bwMode="auto">
          <a:xfrm>
            <a:off x="8841432" y="2924175"/>
            <a:ext cx="648643" cy="2167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Index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2216696" y="5589588"/>
            <a:ext cx="5400599" cy="5746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None/>
            </a:pPr>
            <a:r>
              <a:rPr lang="en-US" altLang="ko-KR" b="0">
                <a:solidFill>
                  <a:schemeClr val="tx1"/>
                </a:solidFill>
              </a:rPr>
              <a:t>Infrastructure Layer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232275" y="5876925"/>
            <a:ext cx="576263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>
                <a:solidFill>
                  <a:schemeClr val="tx1"/>
                </a:solidFill>
              </a:rPr>
              <a:t>Util</a:t>
            </a: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4881563" y="5876925"/>
            <a:ext cx="5762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>
                <a:solidFill>
                  <a:schemeClr val="tx1"/>
                </a:solidFill>
              </a:rPr>
              <a:t>Advice</a:t>
            </a: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5529263" y="5876925"/>
            <a:ext cx="576262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Technical</a:t>
            </a:r>
          </a:p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4" name="Rectangle 62"/>
          <p:cNvSpPr>
            <a:spLocks noChangeArrowheads="1"/>
          </p:cNvSpPr>
          <p:nvPr/>
        </p:nvSpPr>
        <p:spPr bwMode="auto">
          <a:xfrm>
            <a:off x="6969026" y="5876925"/>
            <a:ext cx="576262" cy="217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45" name="Rectangle 64"/>
          <p:cNvSpPr>
            <a:spLocks noChangeArrowheads="1"/>
          </p:cNvSpPr>
          <p:nvPr/>
        </p:nvSpPr>
        <p:spPr bwMode="auto">
          <a:xfrm>
            <a:off x="2288778" y="4005064"/>
            <a:ext cx="648196" cy="288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Dispatcher</a:t>
            </a:r>
          </a:p>
          <a:p>
            <a:pPr algn="ctr">
              <a:buNone/>
            </a:pPr>
            <a:r>
              <a:rPr lang="en-US" altLang="ko-KR" sz="700" b="0" dirty="0" err="1">
                <a:solidFill>
                  <a:schemeClr val="tx1"/>
                </a:solidFill>
              </a:rPr>
              <a:t>Servlet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auto">
          <a:xfrm>
            <a:off x="3008660" y="4005064"/>
            <a:ext cx="648196" cy="2866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Handler</a:t>
            </a:r>
          </a:p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Mapping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2288778" y="4725144"/>
            <a:ext cx="648196" cy="2869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View</a:t>
            </a:r>
          </a:p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Resolver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1136303" y="2275954"/>
            <a:ext cx="648345" cy="216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err="1" smtClean="0">
                <a:solidFill>
                  <a:schemeClr val="tx1"/>
                </a:solidFill>
              </a:rPr>
              <a:t>xChart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49" name="Rectangle 64"/>
          <p:cNvSpPr>
            <a:spLocks noChangeArrowheads="1"/>
          </p:cNvSpPr>
          <p:nvPr/>
        </p:nvSpPr>
        <p:spPr bwMode="auto">
          <a:xfrm>
            <a:off x="2288778" y="4365104"/>
            <a:ext cx="648196" cy="288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Handler</a:t>
            </a:r>
          </a:p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Interceptor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2288704" y="5085184"/>
            <a:ext cx="648196" cy="2869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Locale</a:t>
            </a:r>
          </a:p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Resolver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3008660" y="4725144"/>
            <a:ext cx="648196" cy="2869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Theme</a:t>
            </a:r>
          </a:p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Resolver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3008784" y="5085184"/>
            <a:ext cx="648196" cy="2869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Multipart</a:t>
            </a:r>
          </a:p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Resolver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53" name="Rectangle 68"/>
          <p:cNvSpPr>
            <a:spLocks noChangeArrowheads="1"/>
          </p:cNvSpPr>
          <p:nvPr/>
        </p:nvSpPr>
        <p:spPr bwMode="auto">
          <a:xfrm>
            <a:off x="3008462" y="4365104"/>
            <a:ext cx="648196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err="1" smtClean="0">
                <a:solidFill>
                  <a:schemeClr val="tx1"/>
                </a:solidFill>
              </a:rPr>
              <a:t>HandlerException</a:t>
            </a:r>
            <a:endParaRPr lang="en-US" altLang="ko-KR" sz="700" b="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Resolver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2288803" y="3790181"/>
            <a:ext cx="647973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err="1" smtClean="0">
                <a:solidFill>
                  <a:schemeClr val="tx1"/>
                </a:solidFill>
              </a:rPr>
              <a:t>Servlet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>
            <a:off x="3008784" y="3789040"/>
            <a:ext cx="647973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Controller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673080" y="4437112"/>
            <a:ext cx="576064" cy="2883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DTO</a:t>
            </a: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3656856" y="2996629"/>
            <a:ext cx="576064" cy="2883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DTO</a:t>
            </a: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673080" y="3573016"/>
            <a:ext cx="576064" cy="2883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>
                <a:solidFill>
                  <a:schemeClr val="tx1"/>
                </a:solidFill>
              </a:rPr>
              <a:t>DTO</a:t>
            </a: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8121352" y="5444901"/>
            <a:ext cx="576064" cy="2883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PVI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8121352" y="5804941"/>
            <a:ext cx="576064" cy="2883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GERP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8913440" y="5445224"/>
            <a:ext cx="576064" cy="2883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SMS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8913440" y="5804941"/>
            <a:ext cx="576064" cy="2883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err="1" smtClean="0">
                <a:solidFill>
                  <a:schemeClr val="tx1"/>
                </a:solidFill>
              </a:rPr>
              <a:t>mySingle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8121352" y="3212207"/>
            <a:ext cx="647998" cy="2167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smtClean="0">
                <a:solidFill>
                  <a:schemeClr val="tx1"/>
                </a:solidFill>
              </a:rPr>
              <a:t>Sequence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8841432" y="3212976"/>
            <a:ext cx="647998" cy="2167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700" b="0" dirty="0" err="1" smtClean="0">
                <a:solidFill>
                  <a:schemeClr val="tx1"/>
                </a:solidFill>
              </a:rPr>
              <a:t>Procudure</a:t>
            </a:r>
            <a:endParaRPr lang="en-US" altLang="ko-KR" sz="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Office PowerPoint</Application>
  <PresentationFormat>화면 슬라이드 쇼(4:3)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2</cp:revision>
  <dcterms:created xsi:type="dcterms:W3CDTF">2006-10-05T04:04:58Z</dcterms:created>
  <dcterms:modified xsi:type="dcterms:W3CDTF">2012-06-19T05:53:57Z</dcterms:modified>
</cp:coreProperties>
</file>