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48" autoAdjust="0"/>
  </p:normalViewPr>
  <p:slideViewPr>
    <p:cSldViewPr>
      <p:cViewPr varScale="1">
        <p:scale>
          <a:sx n="76" d="100"/>
          <a:sy n="76" d="100"/>
        </p:scale>
        <p:origin x="-18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6B8E2-0BF4-404A-B9B9-B01998036F2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8979A-3F13-470B-986F-CA07C1032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7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Check upstream: </a:t>
            </a:r>
            <a:r>
              <a:rPr lang="ko-KR" altLang="en-US" dirty="0" smtClean="0"/>
              <a:t>선행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을 모니터링</a:t>
            </a:r>
            <a:endParaRPr lang="en-US" altLang="ko-KR" baseline="0" dirty="0" smtClean="0"/>
          </a:p>
          <a:p>
            <a:r>
              <a:rPr lang="en-US" altLang="ko-KR" baseline="0" dirty="0" smtClean="0"/>
              <a:t>Check downstream: </a:t>
            </a:r>
            <a:r>
              <a:rPr lang="ko-KR" altLang="en-US" baseline="0" dirty="0" smtClean="0"/>
              <a:t>후행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을 모니터링</a:t>
            </a:r>
            <a:endParaRPr lang="en-US" altLang="ko-KR" baseline="0" dirty="0" smtClean="0"/>
          </a:p>
          <a:p>
            <a:r>
              <a:rPr lang="ko-KR" altLang="en-US" baseline="0" dirty="0" smtClean="0"/>
              <a:t>공유 자원에 대한 복수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의 접근을 허용함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64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5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0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2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6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7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4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1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4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1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429309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-${module}-prepare</a:t>
            </a:r>
            <a:endParaRPr lang="ko-KR" altLang="en-US" sz="1200" dirty="0"/>
          </a:p>
        </p:txBody>
      </p:sp>
      <p:sp>
        <p:nvSpPr>
          <p:cNvPr id="203" name="타원 202"/>
          <p:cNvSpPr/>
          <p:nvPr/>
        </p:nvSpPr>
        <p:spPr>
          <a:xfrm>
            <a:off x="4391980" y="148478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/>
          <p:nvPr/>
        </p:nvCxnSpPr>
        <p:spPr>
          <a:xfrm>
            <a:off x="4535996" y="1772816"/>
            <a:ext cx="0" cy="240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51520" y="179348"/>
            <a:ext cx="157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Ready</a:t>
            </a:r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6153623" y="260648"/>
            <a:ext cx="2752031" cy="175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6297640" y="960308"/>
            <a:ext cx="115212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r>
              <a:rPr lang="en-US" altLang="ko-KR" sz="1200" dirty="0" smtClean="0"/>
              <a:t>ctive job</a:t>
            </a:r>
            <a:endParaRPr lang="ko-KR" altLang="en-US" sz="1200" dirty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6297640" y="1248340"/>
            <a:ext cx="1152128" cy="216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Pending job</a:t>
            </a:r>
            <a:endParaRPr lang="ko-KR" altLang="en-US" sz="1200" dirty="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6297640" y="656692"/>
            <a:ext cx="1152128" cy="2160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Job</a:t>
            </a:r>
            <a:endParaRPr lang="ko-KR" altLang="en-US" sz="12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51520" y="488644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-${module</a:t>
            </a:r>
            <a:r>
              <a:rPr lang="en-US" altLang="ko-KR" sz="1200" dirty="0" smtClean="0"/>
              <a:t>}-publish</a:t>
            </a:r>
            <a:endParaRPr lang="ko-KR" altLang="en-US" sz="12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1520" y="552437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-${module}-restart</a:t>
            </a:r>
            <a:endParaRPr lang="ko-KR" altLang="en-US" sz="1200" dirty="0"/>
          </a:p>
        </p:txBody>
      </p:sp>
      <p:cxnSp>
        <p:nvCxnSpPr>
          <p:cNvPr id="70" name="직선 화살표 연결선 69"/>
          <p:cNvCxnSpPr>
            <a:stCxn id="4" idx="2"/>
            <a:endCxn id="68" idx="0"/>
          </p:cNvCxnSpPr>
          <p:nvPr/>
        </p:nvCxnSpPr>
        <p:spPr>
          <a:xfrm>
            <a:off x="1295636" y="4693592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8" idx="2"/>
            <a:endCxn id="69" idx="0"/>
          </p:cNvCxnSpPr>
          <p:nvPr/>
        </p:nvCxnSpPr>
        <p:spPr>
          <a:xfrm>
            <a:off x="1295636" y="5286944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6804248" y="430023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-report-common-prepare</a:t>
            </a:r>
            <a:endParaRPr lang="ko-KR" altLang="en-US" sz="12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6804248" y="489358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-report-common-publish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804248" y="553150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-report-common-restart</a:t>
            </a:r>
            <a:endParaRPr lang="ko-KR" altLang="en-US" sz="1200" dirty="0"/>
          </a:p>
        </p:txBody>
      </p:sp>
      <p:cxnSp>
        <p:nvCxnSpPr>
          <p:cNvPr id="82" name="직선 화살표 연결선 81"/>
          <p:cNvCxnSpPr>
            <a:stCxn id="78" idx="2"/>
            <a:endCxn id="80" idx="0"/>
          </p:cNvCxnSpPr>
          <p:nvPr/>
        </p:nvCxnSpPr>
        <p:spPr>
          <a:xfrm>
            <a:off x="784836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0" idx="2"/>
            <a:endCxn id="81" idx="0"/>
          </p:cNvCxnSpPr>
          <p:nvPr/>
        </p:nvCxnSpPr>
        <p:spPr>
          <a:xfrm>
            <a:off x="784836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4644008" y="430023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xform</a:t>
            </a:r>
            <a:r>
              <a:rPr lang="en-US" altLang="ko-KR" sz="1200" dirty="0" smtClean="0"/>
              <a:t>-common-prepare</a:t>
            </a:r>
            <a:endParaRPr lang="ko-KR" altLang="en-US" sz="12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644008" y="489358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xform</a:t>
            </a:r>
            <a:r>
              <a:rPr lang="en-US" altLang="ko-KR" sz="1200" dirty="0" smtClean="0"/>
              <a:t>-common-publish</a:t>
            </a:r>
            <a:endParaRPr lang="ko-KR" altLang="en-US" sz="12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4644008" y="553150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xform</a:t>
            </a:r>
            <a:r>
              <a:rPr lang="en-US" altLang="ko-KR" sz="1200" dirty="0" smtClean="0"/>
              <a:t>-common-restart</a:t>
            </a:r>
            <a:endParaRPr lang="ko-KR" altLang="en-US" sz="1200" dirty="0"/>
          </a:p>
        </p:txBody>
      </p:sp>
      <p:cxnSp>
        <p:nvCxnSpPr>
          <p:cNvPr id="92" name="직선 화살표 연결선 91"/>
          <p:cNvCxnSpPr>
            <a:stCxn id="89" idx="2"/>
            <a:endCxn id="90" idx="0"/>
          </p:cNvCxnSpPr>
          <p:nvPr/>
        </p:nvCxnSpPr>
        <p:spPr>
          <a:xfrm>
            <a:off x="568812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90" idx="2"/>
            <a:endCxn id="91" idx="0"/>
          </p:cNvCxnSpPr>
          <p:nvPr/>
        </p:nvCxnSpPr>
        <p:spPr>
          <a:xfrm>
            <a:off x="568812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2483768" y="430023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-web-common-prepare</a:t>
            </a:r>
            <a:endParaRPr lang="ko-KR" altLang="en-US" sz="12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83768" y="489358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-web-common-publish</a:t>
            </a:r>
            <a:endParaRPr lang="ko-KR" altLang="en-US" sz="12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483768" y="553150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-web-common-restart</a:t>
            </a:r>
            <a:endParaRPr lang="ko-KR" altLang="en-US" sz="1200" dirty="0"/>
          </a:p>
        </p:txBody>
      </p:sp>
      <p:cxnSp>
        <p:nvCxnSpPr>
          <p:cNvPr id="99" name="직선 화살표 연결선 98"/>
          <p:cNvCxnSpPr>
            <a:stCxn id="96" idx="2"/>
            <a:endCxn id="97" idx="0"/>
          </p:cNvCxnSpPr>
          <p:nvPr/>
        </p:nvCxnSpPr>
        <p:spPr>
          <a:xfrm>
            <a:off x="352788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7" idx="2"/>
            <a:endCxn id="98" idx="0"/>
          </p:cNvCxnSpPr>
          <p:nvPr/>
        </p:nvCxnSpPr>
        <p:spPr>
          <a:xfrm>
            <a:off x="352788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3491880" y="201325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-common-prepare</a:t>
            </a:r>
            <a:endParaRPr lang="ko-KR" altLang="en-US" sz="1200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491880" y="260660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-common-publish</a:t>
            </a:r>
            <a:endParaRPr lang="ko-KR" altLang="en-US" sz="1200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491880" y="324452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-common-restart</a:t>
            </a:r>
            <a:endParaRPr lang="ko-KR" altLang="en-US" sz="1200" dirty="0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4535996" y="241375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4535996" y="300710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09" idx="1"/>
            <a:endCxn id="4" idx="0"/>
          </p:cNvCxnSpPr>
          <p:nvPr/>
        </p:nvCxnSpPr>
        <p:spPr>
          <a:xfrm rot="10800000" flipV="1">
            <a:off x="1295636" y="2213502"/>
            <a:ext cx="2196244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6"/>
          <p:cNvCxnSpPr>
            <a:stCxn id="109" idx="1"/>
          </p:cNvCxnSpPr>
          <p:nvPr/>
        </p:nvCxnSpPr>
        <p:spPr>
          <a:xfrm rot="10800000" flipV="1">
            <a:off x="3131840" y="2213502"/>
            <a:ext cx="360041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6"/>
          <p:cNvCxnSpPr>
            <a:stCxn id="109" idx="3"/>
            <a:endCxn id="78" idx="0"/>
          </p:cNvCxnSpPr>
          <p:nvPr/>
        </p:nvCxnSpPr>
        <p:spPr>
          <a:xfrm>
            <a:off x="5580112" y="2213502"/>
            <a:ext cx="2268252" cy="208673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16"/>
          <p:cNvCxnSpPr>
            <a:stCxn id="109" idx="3"/>
          </p:cNvCxnSpPr>
          <p:nvPr/>
        </p:nvCxnSpPr>
        <p:spPr>
          <a:xfrm>
            <a:off x="5580112" y="2213502"/>
            <a:ext cx="432048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982563" y="631721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Block</a:t>
            </a:r>
            <a:endParaRPr lang="ko-KR" altLang="en-US" sz="1200" dirty="0"/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93883"/>
            <a:ext cx="377880" cy="296258"/>
          </a:xfrm>
          <a:prstGeom prst="rect">
            <a:avLst/>
          </a:prstGeom>
        </p:spPr>
      </p:pic>
      <p:sp>
        <p:nvSpPr>
          <p:cNvPr id="128" name="타원 127"/>
          <p:cNvSpPr/>
          <p:nvPr/>
        </p:nvSpPr>
        <p:spPr>
          <a:xfrm>
            <a:off x="4391980" y="386104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/>
          <p:cNvCxnSpPr>
            <a:stCxn id="111" idx="2"/>
            <a:endCxn id="128" idx="0"/>
          </p:cNvCxnSpPr>
          <p:nvPr/>
        </p:nvCxnSpPr>
        <p:spPr>
          <a:xfrm>
            <a:off x="4535996" y="3645024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1151619" y="6172442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/>
          <p:cNvCxnSpPr>
            <a:stCxn id="69" idx="2"/>
            <a:endCxn id="133" idx="0"/>
          </p:cNvCxnSpPr>
          <p:nvPr/>
        </p:nvCxnSpPr>
        <p:spPr>
          <a:xfrm flipH="1">
            <a:off x="1295635" y="5924866"/>
            <a:ext cx="1" cy="2475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3386821" y="6165304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/>
          <p:cNvCxnSpPr>
            <a:stCxn id="98" idx="2"/>
            <a:endCxn id="141" idx="0"/>
          </p:cNvCxnSpPr>
          <p:nvPr/>
        </p:nvCxnSpPr>
        <p:spPr>
          <a:xfrm>
            <a:off x="3527884" y="5932004"/>
            <a:ext cx="2953" cy="233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/>
          <p:cNvSpPr/>
          <p:nvPr/>
        </p:nvSpPr>
        <p:spPr>
          <a:xfrm>
            <a:off x="5547061" y="619685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화살표 연결선 144"/>
          <p:cNvCxnSpPr>
            <a:stCxn id="91" idx="2"/>
            <a:endCxn id="144" idx="0"/>
          </p:cNvCxnSpPr>
          <p:nvPr/>
        </p:nvCxnSpPr>
        <p:spPr>
          <a:xfrm>
            <a:off x="5688124" y="5932004"/>
            <a:ext cx="2953" cy="2648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7707301" y="619685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화살표 연결선 146"/>
          <p:cNvCxnSpPr>
            <a:stCxn id="81" idx="2"/>
            <a:endCxn id="146" idx="0"/>
          </p:cNvCxnSpPr>
          <p:nvPr/>
        </p:nvCxnSpPr>
        <p:spPr>
          <a:xfrm>
            <a:off x="7848364" y="5932004"/>
            <a:ext cx="2953" cy="2648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849181" y="980728"/>
            <a:ext cx="83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Check</a:t>
            </a:r>
          </a:p>
          <a:p>
            <a:r>
              <a:rPr lang="en-US" altLang="ko-KR" sz="1200" dirty="0" smtClean="0"/>
              <a:t>upstream</a:t>
            </a:r>
            <a:endParaRPr lang="ko-KR" alt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849181" y="1412776"/>
            <a:ext cx="1043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Check</a:t>
            </a:r>
          </a:p>
          <a:p>
            <a:r>
              <a:rPr lang="en-US" altLang="ko-KR" sz="1200" dirty="0" smtClean="0"/>
              <a:t>downstream</a:t>
            </a:r>
            <a:endParaRPr lang="ko-KR" altLang="en-US" sz="1200" dirty="0"/>
          </a:p>
        </p:txBody>
      </p:sp>
      <p:sp>
        <p:nvSpPr>
          <p:cNvPr id="155" name="아래쪽 화살표 154"/>
          <p:cNvSpPr/>
          <p:nvPr/>
        </p:nvSpPr>
        <p:spPr>
          <a:xfrm>
            <a:off x="7741152" y="1484784"/>
            <a:ext cx="108029" cy="309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위쪽 화살표 155"/>
          <p:cNvSpPr/>
          <p:nvPr/>
        </p:nvSpPr>
        <p:spPr>
          <a:xfrm>
            <a:off x="7738216" y="1052736"/>
            <a:ext cx="110965" cy="29667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1264994" y="3852822"/>
            <a:ext cx="642710" cy="296258"/>
            <a:chOff x="1264994" y="3645024"/>
            <a:chExt cx="642710" cy="296258"/>
          </a:xfrm>
        </p:grpSpPr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57" name="위쪽 화살표 156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아래쪽 화살표 157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3059832" y="3852822"/>
            <a:ext cx="642710" cy="296258"/>
            <a:chOff x="1264994" y="3645024"/>
            <a:chExt cx="642710" cy="296258"/>
          </a:xfrm>
        </p:grpSpPr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90" name="위쪽 화살표 189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아래쪽 화살표 190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5945514" y="3852822"/>
            <a:ext cx="642710" cy="296258"/>
            <a:chOff x="1264994" y="3645024"/>
            <a:chExt cx="642710" cy="296258"/>
          </a:xfrm>
        </p:grpSpPr>
        <p:pic>
          <p:nvPicPr>
            <p:cNvPr id="202" name="그림 2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206" name="위쪽 화살표 205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아래쪽 화살표 206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7812360" y="3852822"/>
            <a:ext cx="642710" cy="296258"/>
            <a:chOff x="1264994" y="3645024"/>
            <a:chExt cx="642710" cy="296258"/>
          </a:xfrm>
        </p:grpSpPr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211" name="위쪽 화살표 210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아래쪽 화살표 211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649370" y="2348880"/>
            <a:ext cx="498694" cy="296258"/>
            <a:chOff x="4649370" y="2348880"/>
            <a:chExt cx="498694" cy="296258"/>
          </a:xfrm>
        </p:grpSpPr>
        <p:pic>
          <p:nvPicPr>
            <p:cNvPr id="214" name="그림 2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15" name="위쪽 화살표 214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7" name="그룹 216"/>
          <p:cNvGrpSpPr/>
          <p:nvPr/>
        </p:nvGrpSpPr>
        <p:grpSpPr>
          <a:xfrm>
            <a:off x="4644008" y="2988726"/>
            <a:ext cx="498694" cy="296258"/>
            <a:chOff x="4649370" y="2348880"/>
            <a:chExt cx="498694" cy="296258"/>
          </a:xfrm>
        </p:grpSpPr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19" name="위쪽 화살표 218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1481018" y="4653136"/>
            <a:ext cx="498694" cy="296258"/>
            <a:chOff x="4649370" y="2348880"/>
            <a:chExt cx="498694" cy="296258"/>
          </a:xfrm>
        </p:grpSpPr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22" name="위쪽 화살표 221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3" name="그룹 222"/>
          <p:cNvGrpSpPr/>
          <p:nvPr/>
        </p:nvGrpSpPr>
        <p:grpSpPr>
          <a:xfrm>
            <a:off x="1475656" y="5292982"/>
            <a:ext cx="498694" cy="296258"/>
            <a:chOff x="4649370" y="2348880"/>
            <a:chExt cx="498694" cy="296258"/>
          </a:xfrm>
        </p:grpSpPr>
        <p:pic>
          <p:nvPicPr>
            <p:cNvPr id="224" name="그림 2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25" name="위쪽 화살표 224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6" name="그룹 225"/>
          <p:cNvGrpSpPr/>
          <p:nvPr/>
        </p:nvGrpSpPr>
        <p:grpSpPr>
          <a:xfrm>
            <a:off x="3641258" y="4653136"/>
            <a:ext cx="498694" cy="296258"/>
            <a:chOff x="4649370" y="2348880"/>
            <a:chExt cx="498694" cy="296258"/>
          </a:xfrm>
        </p:grpSpPr>
        <p:pic>
          <p:nvPicPr>
            <p:cNvPr id="227" name="그림 2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28" name="위쪽 화살표 227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9" name="그룹 228"/>
          <p:cNvGrpSpPr/>
          <p:nvPr/>
        </p:nvGrpSpPr>
        <p:grpSpPr>
          <a:xfrm>
            <a:off x="3635896" y="5292982"/>
            <a:ext cx="498694" cy="296258"/>
            <a:chOff x="4649370" y="2348880"/>
            <a:chExt cx="498694" cy="296258"/>
          </a:xfrm>
        </p:grpSpPr>
        <p:pic>
          <p:nvPicPr>
            <p:cNvPr id="230" name="그림 2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31" name="위쪽 화살표 230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2" name="그룹 231"/>
          <p:cNvGrpSpPr/>
          <p:nvPr/>
        </p:nvGrpSpPr>
        <p:grpSpPr>
          <a:xfrm>
            <a:off x="5801498" y="4653136"/>
            <a:ext cx="498694" cy="296258"/>
            <a:chOff x="4649370" y="2348880"/>
            <a:chExt cx="498694" cy="296258"/>
          </a:xfrm>
        </p:grpSpPr>
        <p:pic>
          <p:nvPicPr>
            <p:cNvPr id="233" name="그림 2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34" name="위쪽 화살표 233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5796136" y="5292982"/>
            <a:ext cx="498694" cy="296258"/>
            <a:chOff x="4649370" y="2348880"/>
            <a:chExt cx="498694" cy="296258"/>
          </a:xfrm>
        </p:grpSpPr>
        <p:pic>
          <p:nvPicPr>
            <p:cNvPr id="236" name="그림 2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37" name="위쪽 화살표 236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7961738" y="4653136"/>
            <a:ext cx="498694" cy="296258"/>
            <a:chOff x="4649370" y="2348880"/>
            <a:chExt cx="498694" cy="296258"/>
          </a:xfrm>
        </p:grpSpPr>
        <p:pic>
          <p:nvPicPr>
            <p:cNvPr id="239" name="그림 2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40" name="위쪽 화살표 239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7956376" y="5292982"/>
            <a:ext cx="498694" cy="296258"/>
            <a:chOff x="4649370" y="2348880"/>
            <a:chExt cx="498694" cy="296258"/>
          </a:xfrm>
        </p:grpSpPr>
        <p:pic>
          <p:nvPicPr>
            <p:cNvPr id="242" name="그림 2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43" name="위쪽 화살표 242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6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64</Words>
  <Application>Microsoft Office PowerPoint</Application>
  <PresentationFormat>화면 슬라이드 쇼(4:3)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99</cp:revision>
  <cp:lastPrinted>2012-04-23T11:06:42Z</cp:lastPrinted>
  <dcterms:created xsi:type="dcterms:W3CDTF">2012-04-19T01:53:48Z</dcterms:created>
  <dcterms:modified xsi:type="dcterms:W3CDTF">2012-09-02T03:29:41Z</dcterms:modified>
</cp:coreProperties>
</file>