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33" autoAdjust="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76CB-B1C5-4FFD-91EA-15EE171A27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B18C3-78F7-4965-B6CC-33CC47968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18C3-78F7-4965-B6CC-33CC479687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3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3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0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74A5-B79D-44A5-AB6A-7A6A19C9ABE7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8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323690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69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18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323690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8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staging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513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Development Server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sp>
        <p:nvSpPr>
          <p:cNvPr id="2" name="폭발 2 1"/>
          <p:cNvSpPr/>
          <p:nvPr/>
        </p:nvSpPr>
        <p:spPr>
          <a:xfrm>
            <a:off x="3467730" y="200063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4" y="2027546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err="1" smtClean="0"/>
              <a:t>prodeuction</a:t>
            </a:r>
            <a:r>
              <a:rPr lang="en-US" altLang="ko-KR" sz="1200" dirty="0" smtClean="0"/>
              <a:t>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323690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675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Development Server + Prepare Staging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4" y="2027546"/>
            <a:ext cx="335052" cy="465350"/>
          </a:xfrm>
          <a:prstGeom prst="rect">
            <a:avLst/>
          </a:prstGeom>
        </p:spPr>
      </p:pic>
      <p:sp>
        <p:nvSpPr>
          <p:cNvPr id="53" name="폭발 2 52"/>
          <p:cNvSpPr/>
          <p:nvPr/>
        </p:nvSpPr>
        <p:spPr>
          <a:xfrm>
            <a:off x="5152507" y="2333920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Staging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sp>
        <p:nvSpPr>
          <p:cNvPr id="62" name="폭발 2 61"/>
          <p:cNvSpPr/>
          <p:nvPr/>
        </p:nvSpPr>
        <p:spPr>
          <a:xfrm>
            <a:off x="3467730" y="200063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sp>
        <p:nvSpPr>
          <p:cNvPr id="66" name="폭발 2 65"/>
          <p:cNvSpPr/>
          <p:nvPr/>
        </p:nvSpPr>
        <p:spPr>
          <a:xfrm>
            <a:off x="6653535" y="3360438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6" y="3395698"/>
            <a:ext cx="335052" cy="465350"/>
          </a:xfrm>
          <a:prstGeom prst="rect">
            <a:avLst/>
          </a:prstGeom>
        </p:spPr>
      </p:pic>
      <p:sp>
        <p:nvSpPr>
          <p:cNvPr id="63" name="폭발 2 62"/>
          <p:cNvSpPr/>
          <p:nvPr/>
        </p:nvSpPr>
        <p:spPr>
          <a:xfrm>
            <a:off x="2644982" y="1338415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419668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78092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649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Staging Server + Prepare Production Server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6" y="3395698"/>
            <a:ext cx="335052" cy="46535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419668"/>
            <a:ext cx="335052" cy="465350"/>
          </a:xfrm>
          <a:prstGeom prst="rect">
            <a:avLst/>
          </a:prstGeom>
        </p:spPr>
      </p:pic>
      <p:sp>
        <p:nvSpPr>
          <p:cNvPr id="59" name="폭발 2 58"/>
          <p:cNvSpPr/>
          <p:nvPr/>
        </p:nvSpPr>
        <p:spPr>
          <a:xfrm>
            <a:off x="8351912" y="371205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0963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41966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98194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42900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78782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92372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60039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126997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29187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46328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7866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3488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7959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415476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290664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967336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636912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658816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83264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4155972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7182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524124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660028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336700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4006276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6028180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532548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852936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2203498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563128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319802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620786"/>
            <a:ext cx="777788" cy="77778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455167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Production Server </a:t>
            </a:r>
            <a:endParaRPr lang="ko-KR" altLang="en-US" dirty="0"/>
          </a:p>
        </p:txBody>
      </p:sp>
      <p:sp>
        <p:nvSpPr>
          <p:cNvPr id="61" name="폭발 2 60"/>
          <p:cNvSpPr/>
          <p:nvPr/>
        </p:nvSpPr>
        <p:spPr>
          <a:xfrm>
            <a:off x="2643506" y="1360984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1519" y="5380108"/>
            <a:ext cx="2752031" cy="1361260"/>
            <a:chOff x="251519" y="5380108"/>
            <a:chExt cx="2752031" cy="1361260"/>
          </a:xfrm>
        </p:grpSpPr>
        <p:sp>
          <p:nvSpPr>
            <p:cNvPr id="57" name="직사각형 56"/>
            <p:cNvSpPr/>
            <p:nvPr/>
          </p:nvSpPr>
          <p:spPr>
            <a:xfrm>
              <a:off x="251519" y="5380108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0459" y="5733256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Unlocked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07976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95536" y="636780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5536" y="577615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6165304"/>
              <a:ext cx="335052" cy="46535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5661248"/>
              <a:ext cx="396478" cy="46535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082920" y="6296912"/>
              <a:ext cx="673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Locked</a:t>
              </a:r>
              <a:endParaRPr lang="ko-KR" altLang="en-US" sz="1200" dirty="0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27546"/>
            <a:ext cx="396478" cy="4653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456617"/>
            <a:ext cx="396478" cy="465350"/>
          </a:xfrm>
          <a:prstGeom prst="rect">
            <a:avLst/>
          </a:prstGeom>
        </p:spPr>
      </p:pic>
      <p:sp>
        <p:nvSpPr>
          <p:cNvPr id="63" name="폭발 2 62"/>
          <p:cNvSpPr/>
          <p:nvPr/>
        </p:nvSpPr>
        <p:spPr>
          <a:xfrm>
            <a:off x="5836692" y="2676399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폭발 2 65"/>
          <p:cNvSpPr/>
          <p:nvPr/>
        </p:nvSpPr>
        <p:spPr>
          <a:xfrm>
            <a:off x="6585626" y="3376972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429000"/>
            <a:ext cx="396478" cy="4653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47626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381</Words>
  <Application>Microsoft Office PowerPoint</Application>
  <PresentationFormat>화면 슬라이드 쇼(4:3)</PresentationFormat>
  <Paragraphs>154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30</cp:revision>
  <dcterms:created xsi:type="dcterms:W3CDTF">2012-04-23T04:44:37Z</dcterms:created>
  <dcterms:modified xsi:type="dcterms:W3CDTF">2012-09-02T03:09:18Z</dcterms:modified>
</cp:coreProperties>
</file>