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90000" y="1412640"/>
            <a:ext cx="1653480" cy="50457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Integration Tier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703320" y="1412640"/>
            <a:ext cx="1652760" cy="50457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Business Tier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768120" y="2802600"/>
            <a:ext cx="3307680" cy="357876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Application Server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3834000" y="4581000"/>
            <a:ext cx="1377360" cy="71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Persistence Layer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151560" y="152280"/>
            <a:ext cx="87048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시스템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SW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기술 구조 –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Module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관점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1915920" y="1412640"/>
            <a:ext cx="1653480" cy="50457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Presentation Tier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130320" y="1412640"/>
            <a:ext cx="1653480" cy="50457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Client Tier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261360" y="1792800"/>
            <a:ext cx="1440360" cy="45882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Client Browser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1981080" y="1765080"/>
            <a:ext cx="1507680" cy="94428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Web Server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3834000" y="3069000"/>
            <a:ext cx="1377360" cy="646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Application Layer</a:t>
            </a:r>
            <a:endParaRPr/>
          </a:p>
        </p:txBody>
      </p:sp>
      <p:sp>
        <p:nvSpPr>
          <p:cNvPr id="46" name="CustomShape 11"/>
          <p:cNvSpPr/>
          <p:nvPr/>
        </p:nvSpPr>
        <p:spPr>
          <a:xfrm>
            <a:off x="3834000" y="3789000"/>
            <a:ext cx="1377360" cy="718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Domain Layer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7275600" y="1412640"/>
            <a:ext cx="1653480" cy="50457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Data /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Resource Tier</a:t>
            </a:r>
            <a:endParaRPr/>
          </a:p>
        </p:txBody>
      </p:sp>
      <p:sp>
        <p:nvSpPr>
          <p:cNvPr id="48" name="CustomShape 13"/>
          <p:cNvSpPr/>
          <p:nvPr/>
        </p:nvSpPr>
        <p:spPr>
          <a:xfrm>
            <a:off x="7341480" y="2131920"/>
            <a:ext cx="1507320" cy="122400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RDBMS</a:t>
            </a:r>
            <a:endParaRPr/>
          </a:p>
        </p:txBody>
      </p:sp>
      <p:sp>
        <p:nvSpPr>
          <p:cNvPr id="49" name="CustomShape 14"/>
          <p:cNvSpPr/>
          <p:nvPr/>
        </p:nvSpPr>
        <p:spPr>
          <a:xfrm>
            <a:off x="7341480" y="4752720"/>
            <a:ext cx="1507320" cy="1628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External / Legacy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7407720" y="5155560"/>
            <a:ext cx="1400400" cy="1151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Resource Layer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7340400" y="3537720"/>
            <a:ext cx="1506960" cy="9716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latin typeface="맑은 고딕"/>
              </a:rPr>
              <a:t>LDAP</a:t>
            </a:r>
            <a:endParaRPr/>
          </a:p>
        </p:txBody>
      </p:sp>
      <p:sp>
        <p:nvSpPr>
          <p:cNvPr id="52" name="CustomShape 17"/>
          <p:cNvSpPr/>
          <p:nvPr/>
        </p:nvSpPr>
        <p:spPr>
          <a:xfrm>
            <a:off x="8337600" y="1123920"/>
            <a:ext cx="575280" cy="214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Module</a:t>
            </a:r>
            <a:endParaRPr/>
          </a:p>
        </p:txBody>
      </p:sp>
      <p:sp>
        <p:nvSpPr>
          <p:cNvPr id="53" name="CustomShape 18"/>
          <p:cNvSpPr/>
          <p:nvPr/>
        </p:nvSpPr>
        <p:spPr>
          <a:xfrm>
            <a:off x="1981080" y="2801520"/>
            <a:ext cx="1520640" cy="357984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맑은 고딕"/>
              </a:rPr>
              <a:t>Application Server</a:t>
            </a:r>
            <a:endParaRPr/>
          </a:p>
        </p:txBody>
      </p:sp>
      <p:sp>
        <p:nvSpPr>
          <p:cNvPr id="54" name="CustomShape 19"/>
          <p:cNvSpPr/>
          <p:nvPr/>
        </p:nvSpPr>
        <p:spPr>
          <a:xfrm>
            <a:off x="2047680" y="3105000"/>
            <a:ext cx="1400040" cy="2447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Presentation Layer</a:t>
            </a:r>
            <a:endParaRPr/>
          </a:p>
        </p:txBody>
      </p:sp>
      <p:sp>
        <p:nvSpPr>
          <p:cNvPr id="55" name="CustomShape 20"/>
          <p:cNvSpPr/>
          <p:nvPr/>
        </p:nvSpPr>
        <p:spPr>
          <a:xfrm>
            <a:off x="7689960" y="1123920"/>
            <a:ext cx="575280" cy="21492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Layer</a:t>
            </a:r>
            <a:endParaRPr/>
          </a:p>
        </p:txBody>
      </p:sp>
      <p:sp>
        <p:nvSpPr>
          <p:cNvPr id="56" name="CustomShape 21"/>
          <p:cNvSpPr/>
          <p:nvPr/>
        </p:nvSpPr>
        <p:spPr>
          <a:xfrm>
            <a:off x="7040880" y="1123920"/>
            <a:ext cx="575280" cy="214920"/>
          </a:xfrm>
          <a:prstGeom prst="rect">
            <a:avLst/>
          </a:prstGeom>
          <a:solidFill>
            <a:srgbClr val="a6a6a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맑은 고딕"/>
              </a:rPr>
              <a:t>Product</a:t>
            </a:r>
            <a:endParaRPr/>
          </a:p>
        </p:txBody>
      </p:sp>
      <p:sp>
        <p:nvSpPr>
          <p:cNvPr id="57" name="CustomShape 22"/>
          <p:cNvSpPr/>
          <p:nvPr/>
        </p:nvSpPr>
        <p:spPr>
          <a:xfrm>
            <a:off x="6392880" y="1123920"/>
            <a:ext cx="575280" cy="21492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700">
                <a:solidFill>
                  <a:srgbClr val="ffffff"/>
                </a:solidFill>
                <a:latin typeface="맑은 고딕"/>
              </a:rPr>
              <a:t>Tier</a:t>
            </a:r>
            <a:endParaRPr/>
          </a:p>
        </p:txBody>
      </p:sp>
      <p:sp>
        <p:nvSpPr>
          <p:cNvPr id="58" name="CustomShape 23"/>
          <p:cNvSpPr/>
          <p:nvPr/>
        </p:nvSpPr>
        <p:spPr>
          <a:xfrm>
            <a:off x="7407720" y="3789000"/>
            <a:ext cx="1400400" cy="6472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Resource Layer</a:t>
            </a:r>
            <a:endParaRPr/>
          </a:p>
        </p:txBody>
      </p:sp>
      <p:sp>
        <p:nvSpPr>
          <p:cNvPr id="59" name="CustomShape 24"/>
          <p:cNvSpPr/>
          <p:nvPr/>
        </p:nvSpPr>
        <p:spPr>
          <a:xfrm>
            <a:off x="2113920" y="3357000"/>
            <a:ext cx="59436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JSP</a:t>
            </a:r>
            <a:endParaRPr/>
          </a:p>
        </p:txBody>
      </p:sp>
      <p:sp>
        <p:nvSpPr>
          <p:cNvPr id="60" name="CustomShape 25"/>
          <p:cNvSpPr/>
          <p:nvPr/>
        </p:nvSpPr>
        <p:spPr>
          <a:xfrm>
            <a:off x="3900960" y="3357000"/>
            <a:ext cx="528480" cy="2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Service</a:t>
            </a:r>
            <a:endParaRPr/>
          </a:p>
        </p:txBody>
      </p:sp>
      <p:sp>
        <p:nvSpPr>
          <p:cNvPr id="61" name="CustomShape 26"/>
          <p:cNvSpPr/>
          <p:nvPr/>
        </p:nvSpPr>
        <p:spPr>
          <a:xfrm>
            <a:off x="3900960" y="4148640"/>
            <a:ext cx="527760" cy="2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62" name="CustomShape 27"/>
          <p:cNvSpPr/>
          <p:nvPr/>
        </p:nvSpPr>
        <p:spPr>
          <a:xfrm>
            <a:off x="3900600" y="4941000"/>
            <a:ext cx="528480" cy="287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DAO</a:t>
            </a:r>
            <a:endParaRPr/>
          </a:p>
        </p:txBody>
      </p:sp>
      <p:sp>
        <p:nvSpPr>
          <p:cNvPr id="63" name="CustomShape 28"/>
          <p:cNvSpPr/>
          <p:nvPr/>
        </p:nvSpPr>
        <p:spPr>
          <a:xfrm>
            <a:off x="7407720" y="2421000"/>
            <a:ext cx="1400400" cy="8380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Resource Layer</a:t>
            </a:r>
            <a:endParaRPr/>
          </a:p>
        </p:txBody>
      </p:sp>
      <p:sp>
        <p:nvSpPr>
          <p:cNvPr id="64" name="CustomShape 29"/>
          <p:cNvSpPr/>
          <p:nvPr/>
        </p:nvSpPr>
        <p:spPr>
          <a:xfrm>
            <a:off x="2775240" y="3357000"/>
            <a:ext cx="59436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Taglib</a:t>
            </a:r>
            <a:endParaRPr/>
          </a:p>
        </p:txBody>
      </p:sp>
      <p:sp>
        <p:nvSpPr>
          <p:cNvPr id="65" name="CustomShape 30"/>
          <p:cNvSpPr/>
          <p:nvPr/>
        </p:nvSpPr>
        <p:spPr>
          <a:xfrm>
            <a:off x="2113920" y="3573000"/>
            <a:ext cx="59436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Filter</a:t>
            </a:r>
            <a:endParaRPr/>
          </a:p>
        </p:txBody>
      </p:sp>
      <p:sp>
        <p:nvSpPr>
          <p:cNvPr id="66" name="CustomShape 31"/>
          <p:cNvSpPr/>
          <p:nvPr/>
        </p:nvSpPr>
        <p:spPr>
          <a:xfrm>
            <a:off x="2775240" y="3573000"/>
            <a:ext cx="59436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Listener</a:t>
            </a:r>
            <a:endParaRPr/>
          </a:p>
        </p:txBody>
      </p:sp>
      <p:sp>
        <p:nvSpPr>
          <p:cNvPr id="67" name="CustomShape 32"/>
          <p:cNvSpPr/>
          <p:nvPr/>
        </p:nvSpPr>
        <p:spPr>
          <a:xfrm>
            <a:off x="7473600" y="2708280"/>
            <a:ext cx="594360" cy="21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Table</a:t>
            </a:r>
            <a:endParaRPr/>
          </a:p>
        </p:txBody>
      </p:sp>
      <p:sp>
        <p:nvSpPr>
          <p:cNvPr id="68" name="CustomShape 33"/>
          <p:cNvSpPr/>
          <p:nvPr/>
        </p:nvSpPr>
        <p:spPr>
          <a:xfrm>
            <a:off x="8136000" y="2708280"/>
            <a:ext cx="595080" cy="21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Index</a:t>
            </a:r>
            <a:endParaRPr/>
          </a:p>
        </p:txBody>
      </p:sp>
      <p:sp>
        <p:nvSpPr>
          <p:cNvPr id="69" name="CustomShape 34"/>
          <p:cNvSpPr/>
          <p:nvPr/>
        </p:nvSpPr>
        <p:spPr>
          <a:xfrm>
            <a:off x="2047680" y="5697720"/>
            <a:ext cx="4961880" cy="57348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Infrastructure Layer</a:t>
            </a:r>
            <a:endParaRPr/>
          </a:p>
        </p:txBody>
      </p:sp>
      <p:sp>
        <p:nvSpPr>
          <p:cNvPr id="70" name="CustomShape 35"/>
          <p:cNvSpPr/>
          <p:nvPr/>
        </p:nvSpPr>
        <p:spPr>
          <a:xfrm>
            <a:off x="3899880" y="5985000"/>
            <a:ext cx="528480" cy="214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Utility</a:t>
            </a:r>
            <a:endParaRPr/>
          </a:p>
        </p:txBody>
      </p:sp>
      <p:sp>
        <p:nvSpPr>
          <p:cNvPr id="71" name="CustomShape 36"/>
          <p:cNvSpPr/>
          <p:nvPr/>
        </p:nvSpPr>
        <p:spPr>
          <a:xfrm>
            <a:off x="4496760" y="5985000"/>
            <a:ext cx="528480" cy="214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Logger</a:t>
            </a:r>
            <a:endParaRPr/>
          </a:p>
        </p:txBody>
      </p:sp>
      <p:sp>
        <p:nvSpPr>
          <p:cNvPr id="72" name="CustomShape 37"/>
          <p:cNvSpPr/>
          <p:nvPr/>
        </p:nvSpPr>
        <p:spPr>
          <a:xfrm>
            <a:off x="5091840" y="5985000"/>
            <a:ext cx="528480" cy="214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Transaction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Manager</a:t>
            </a:r>
            <a:endParaRPr/>
          </a:p>
        </p:txBody>
      </p:sp>
      <p:sp>
        <p:nvSpPr>
          <p:cNvPr id="73" name="CustomShape 38"/>
          <p:cNvSpPr/>
          <p:nvPr/>
        </p:nvSpPr>
        <p:spPr>
          <a:xfrm>
            <a:off x="2113920" y="4005000"/>
            <a:ext cx="594720" cy="31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Dispatcher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Servlet</a:t>
            </a:r>
            <a:endParaRPr/>
          </a:p>
        </p:txBody>
      </p:sp>
      <p:sp>
        <p:nvSpPr>
          <p:cNvPr id="74" name="CustomShape 39"/>
          <p:cNvSpPr/>
          <p:nvPr/>
        </p:nvSpPr>
        <p:spPr>
          <a:xfrm>
            <a:off x="2775240" y="4005000"/>
            <a:ext cx="594720" cy="309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Handler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Mapping</a:t>
            </a:r>
            <a:endParaRPr/>
          </a:p>
        </p:txBody>
      </p:sp>
      <p:sp>
        <p:nvSpPr>
          <p:cNvPr id="75" name="CustomShape 40"/>
          <p:cNvSpPr/>
          <p:nvPr/>
        </p:nvSpPr>
        <p:spPr>
          <a:xfrm>
            <a:off x="2113920" y="4785480"/>
            <a:ext cx="594720" cy="30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View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76" name="CustomShape 41"/>
          <p:cNvSpPr/>
          <p:nvPr/>
        </p:nvSpPr>
        <p:spPr>
          <a:xfrm>
            <a:off x="2113920" y="4395240"/>
            <a:ext cx="594720" cy="31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Handler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Interceptor</a:t>
            </a:r>
            <a:endParaRPr/>
          </a:p>
        </p:txBody>
      </p:sp>
      <p:sp>
        <p:nvSpPr>
          <p:cNvPr id="77" name="CustomShape 42"/>
          <p:cNvSpPr/>
          <p:nvPr/>
        </p:nvSpPr>
        <p:spPr>
          <a:xfrm>
            <a:off x="2113920" y="5176080"/>
            <a:ext cx="594720" cy="30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Locale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78" name="CustomShape 43"/>
          <p:cNvSpPr/>
          <p:nvPr/>
        </p:nvSpPr>
        <p:spPr>
          <a:xfrm>
            <a:off x="2775240" y="4785480"/>
            <a:ext cx="594720" cy="30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Theme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79" name="CustomShape 44"/>
          <p:cNvSpPr/>
          <p:nvPr/>
        </p:nvSpPr>
        <p:spPr>
          <a:xfrm>
            <a:off x="2775600" y="5176080"/>
            <a:ext cx="594720" cy="30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Multipart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80" name="CustomShape 45"/>
          <p:cNvSpPr/>
          <p:nvPr/>
        </p:nvSpPr>
        <p:spPr>
          <a:xfrm>
            <a:off x="2775240" y="4395240"/>
            <a:ext cx="594720" cy="31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Handler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Exception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Resolver</a:t>
            </a:r>
            <a:endParaRPr/>
          </a:p>
        </p:txBody>
      </p:sp>
      <p:sp>
        <p:nvSpPr>
          <p:cNvPr id="81" name="CustomShape 46"/>
          <p:cNvSpPr/>
          <p:nvPr/>
        </p:nvSpPr>
        <p:spPr>
          <a:xfrm>
            <a:off x="2113920" y="3790080"/>
            <a:ext cx="59436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Servlet</a:t>
            </a:r>
            <a:endParaRPr/>
          </a:p>
        </p:txBody>
      </p:sp>
      <p:sp>
        <p:nvSpPr>
          <p:cNvPr id="82" name="CustomShape 47"/>
          <p:cNvSpPr/>
          <p:nvPr/>
        </p:nvSpPr>
        <p:spPr>
          <a:xfrm>
            <a:off x="2775600" y="3789000"/>
            <a:ext cx="594360" cy="142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Controller</a:t>
            </a:r>
            <a:endParaRPr/>
          </a:p>
        </p:txBody>
      </p:sp>
      <p:sp>
        <p:nvSpPr>
          <p:cNvPr id="83" name="CustomShape 48"/>
          <p:cNvSpPr/>
          <p:nvPr/>
        </p:nvSpPr>
        <p:spPr>
          <a:xfrm>
            <a:off x="7473600" y="2996280"/>
            <a:ext cx="594360" cy="21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Sequence</a:t>
            </a:r>
            <a:endParaRPr/>
          </a:p>
        </p:txBody>
      </p:sp>
      <p:sp>
        <p:nvSpPr>
          <p:cNvPr id="84" name="CustomShape 49"/>
          <p:cNvSpPr/>
          <p:nvPr/>
        </p:nvSpPr>
        <p:spPr>
          <a:xfrm>
            <a:off x="2011680" y="2025360"/>
            <a:ext cx="1400040" cy="628560"/>
          </a:xfrm>
          <a:prstGeom prst="rect">
            <a:avLst/>
          </a:prstGeom>
          <a:solidFill>
            <a:srgbClr val="d9d9d9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Presentation Layer</a:t>
            </a:r>
            <a:endParaRPr/>
          </a:p>
        </p:txBody>
      </p:sp>
      <p:sp>
        <p:nvSpPr>
          <p:cNvPr id="85" name="CustomShape 50"/>
          <p:cNvSpPr/>
          <p:nvPr/>
        </p:nvSpPr>
        <p:spPr>
          <a:xfrm>
            <a:off x="2078280" y="2277000"/>
            <a:ext cx="572760" cy="13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HTML</a:t>
            </a:r>
            <a:endParaRPr/>
          </a:p>
        </p:txBody>
      </p:sp>
      <p:sp>
        <p:nvSpPr>
          <p:cNvPr id="86" name="CustomShape 51"/>
          <p:cNvSpPr/>
          <p:nvPr/>
        </p:nvSpPr>
        <p:spPr>
          <a:xfrm>
            <a:off x="2743200" y="2277000"/>
            <a:ext cx="572760" cy="13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Images</a:t>
            </a:r>
            <a:endParaRPr/>
          </a:p>
        </p:txBody>
      </p:sp>
      <p:sp>
        <p:nvSpPr>
          <p:cNvPr id="87" name="CustomShape 52"/>
          <p:cNvSpPr/>
          <p:nvPr/>
        </p:nvSpPr>
        <p:spPr>
          <a:xfrm>
            <a:off x="2078280" y="2457000"/>
            <a:ext cx="572760" cy="13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CSS</a:t>
            </a:r>
            <a:endParaRPr/>
          </a:p>
        </p:txBody>
      </p:sp>
      <p:sp>
        <p:nvSpPr>
          <p:cNvPr id="88" name="CustomShape 53"/>
          <p:cNvSpPr/>
          <p:nvPr/>
        </p:nvSpPr>
        <p:spPr>
          <a:xfrm>
            <a:off x="2743200" y="2457000"/>
            <a:ext cx="572760" cy="13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JavaScript</a:t>
            </a:r>
            <a:endParaRPr/>
          </a:p>
        </p:txBody>
      </p:sp>
      <p:sp>
        <p:nvSpPr>
          <p:cNvPr id="89" name="CustomShape 54"/>
          <p:cNvSpPr/>
          <p:nvPr/>
        </p:nvSpPr>
        <p:spPr>
          <a:xfrm>
            <a:off x="3311640" y="5983920"/>
            <a:ext cx="528120" cy="23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DTO</a:t>
            </a:r>
            <a:endParaRPr/>
          </a:p>
        </p:txBody>
      </p:sp>
      <p:sp>
        <p:nvSpPr>
          <p:cNvPr id="90" name="CustomShape 55"/>
          <p:cNvSpPr/>
          <p:nvPr/>
        </p:nvSpPr>
        <p:spPr>
          <a:xfrm>
            <a:off x="7498080" y="5943600"/>
            <a:ext cx="528480" cy="214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Adapter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