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8E2-0BF4-404A-B9B9-B01998036F2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979A-3F13-470B-986F-CA07C1032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30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176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176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176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176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176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176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176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17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6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57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44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78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31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08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28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44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34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891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93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DC9F-8C3B-4188-AB71-7BFCF11D65C2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F459-98B7-465B-8853-D1C915605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83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Ready</a:t>
            </a:r>
            <a:endParaRPr lang="ko-KR" altLang="en-US" dirty="0"/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6020545" y="4252748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6153623" y="764704"/>
            <a:ext cx="2752031" cy="1361260"/>
            <a:chOff x="6153623" y="764704"/>
            <a:chExt cx="2752031" cy="1361260"/>
          </a:xfrm>
        </p:grpSpPr>
        <p:grpSp>
          <p:nvGrpSpPr>
            <p:cNvPr id="161" name="그룹 160"/>
            <p:cNvGrpSpPr/>
            <p:nvPr/>
          </p:nvGrpSpPr>
          <p:grpSpPr>
            <a:xfrm>
              <a:off x="6153623" y="764704"/>
              <a:ext cx="2752031" cy="1361260"/>
              <a:chOff x="6153623" y="836712"/>
              <a:chExt cx="2752031" cy="1361260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6153623" y="836712"/>
                <a:ext cx="2752031" cy="136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 smtClean="0"/>
                  <a:t>Legend</a:t>
                </a:r>
                <a:endParaRPr lang="ko-KR" altLang="en-US" sz="1200" b="1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7982563" y="1124744"/>
                <a:ext cx="667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Join</a:t>
                </a:r>
              </a:p>
              <a:p>
                <a:r>
                  <a:rPr lang="en-US" altLang="ko-KR" sz="1200" dirty="0" smtClean="0"/>
                  <a:t>Trigger</a:t>
                </a:r>
                <a:endParaRPr lang="ko-KR" altLang="en-US" sz="1200" dirty="0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6297640" y="1536372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</a:t>
                </a:r>
                <a:r>
                  <a:rPr lang="en-US" altLang="ko-KR" sz="1200" dirty="0" smtClean="0"/>
                  <a:t>ctive job</a:t>
                </a:r>
                <a:endParaRPr lang="ko-KR" altLang="en-US" sz="1200" dirty="0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6297640" y="1824404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Pending job</a:t>
                </a:r>
                <a:endParaRPr lang="ko-KR" altLang="en-US" sz="1200" dirty="0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6297640" y="1232756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Job</a:t>
                </a:r>
                <a:endParaRPr lang="ko-KR" altLang="en-US" sz="1200" dirty="0"/>
              </a:p>
            </p:txBody>
          </p:sp>
          <p:pic>
            <p:nvPicPr>
              <p:cNvPr id="171" name="그림 17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631906" y="1196326"/>
                <a:ext cx="396478" cy="317182"/>
              </a:xfrm>
              <a:prstGeom prst="rect">
                <a:avLst/>
              </a:prstGeom>
            </p:spPr>
          </p:pic>
        </p:grpSp>
        <p:sp>
          <p:nvSpPr>
            <p:cNvPr id="63" name="오른쪽 화살표 62"/>
            <p:cNvSpPr/>
            <p:nvPr/>
          </p:nvSpPr>
          <p:spPr>
            <a:xfrm>
              <a:off x="7524328" y="1387320"/>
              <a:ext cx="1296144" cy="3854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Control</a:t>
              </a:r>
              <a:endParaRPr lang="ko-KR" altLang="en-US" sz="1200" dirty="0"/>
            </a:p>
          </p:txBody>
        </p:sp>
        <p:sp>
          <p:nvSpPr>
            <p:cNvPr id="64" name="오른쪽 화살표 63"/>
            <p:cNvSpPr/>
            <p:nvPr/>
          </p:nvSpPr>
          <p:spPr>
            <a:xfrm>
              <a:off x="7524328" y="1675352"/>
              <a:ext cx="1296144" cy="38549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Active Control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276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254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artifact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6153623" y="764704"/>
            <a:ext cx="2752031" cy="1361260"/>
            <a:chOff x="6153623" y="764704"/>
            <a:chExt cx="2752031" cy="1361260"/>
          </a:xfrm>
        </p:grpSpPr>
        <p:grpSp>
          <p:nvGrpSpPr>
            <p:cNvPr id="64" name="그룹 160"/>
            <p:cNvGrpSpPr/>
            <p:nvPr/>
          </p:nvGrpSpPr>
          <p:grpSpPr>
            <a:xfrm>
              <a:off x="6153623" y="764704"/>
              <a:ext cx="2752031" cy="1361260"/>
              <a:chOff x="6153623" y="836712"/>
              <a:chExt cx="2752031" cy="136126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153623" y="836712"/>
                <a:ext cx="2752031" cy="136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 smtClean="0"/>
                  <a:t>Legend</a:t>
                </a:r>
                <a:endParaRPr lang="ko-KR" altLang="en-US" sz="12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982563" y="1124744"/>
                <a:ext cx="667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Join</a:t>
                </a:r>
              </a:p>
              <a:p>
                <a:r>
                  <a:rPr lang="en-US" altLang="ko-KR" sz="1200" dirty="0" smtClean="0"/>
                  <a:t>Trigger</a:t>
                </a:r>
                <a:endParaRPr lang="ko-KR" altLang="en-US" sz="1200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6297640" y="1536372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</a:t>
                </a:r>
                <a:r>
                  <a:rPr lang="en-US" altLang="ko-KR" sz="1200" dirty="0" smtClean="0"/>
                  <a:t>ctive job</a:t>
                </a:r>
                <a:endParaRPr lang="ko-KR" altLang="en-US" sz="1200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297640" y="1824404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Pending job</a:t>
                </a:r>
                <a:endParaRPr lang="ko-KR" altLang="en-US" sz="1200" dirty="0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6297640" y="1232756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Job</a:t>
                </a:r>
                <a:endParaRPr lang="ko-KR" altLang="en-US" sz="1200" dirty="0"/>
              </a:p>
            </p:txBody>
          </p: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631906" y="1196326"/>
                <a:ext cx="396478" cy="317182"/>
              </a:xfrm>
              <a:prstGeom prst="rect">
                <a:avLst/>
              </a:prstGeom>
            </p:spPr>
          </p:pic>
        </p:grpSp>
        <p:sp>
          <p:nvSpPr>
            <p:cNvPr id="65" name="오른쪽 화살표 64"/>
            <p:cNvSpPr/>
            <p:nvPr/>
          </p:nvSpPr>
          <p:spPr>
            <a:xfrm>
              <a:off x="7524328" y="1387320"/>
              <a:ext cx="1296144" cy="3854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Control</a:t>
              </a:r>
              <a:endParaRPr lang="ko-KR" altLang="en-US" sz="1200" dirty="0"/>
            </a:p>
          </p:txBody>
        </p:sp>
        <p:sp>
          <p:nvSpPr>
            <p:cNvPr id="66" name="오른쪽 화살표 65"/>
            <p:cNvSpPr/>
            <p:nvPr/>
          </p:nvSpPr>
          <p:spPr>
            <a:xfrm>
              <a:off x="7524328" y="1675352"/>
              <a:ext cx="1296144" cy="38549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Active Control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699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662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artifact for web server, web application server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6153623" y="764704"/>
            <a:ext cx="2752031" cy="1361260"/>
            <a:chOff x="6153623" y="764704"/>
            <a:chExt cx="2752031" cy="1361260"/>
          </a:xfrm>
        </p:grpSpPr>
        <p:grpSp>
          <p:nvGrpSpPr>
            <p:cNvPr id="70" name="그룹 160"/>
            <p:cNvGrpSpPr/>
            <p:nvPr/>
          </p:nvGrpSpPr>
          <p:grpSpPr>
            <a:xfrm>
              <a:off x="6153623" y="764704"/>
              <a:ext cx="2752031" cy="1361260"/>
              <a:chOff x="6153623" y="836712"/>
              <a:chExt cx="2752031" cy="136126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6153623" y="836712"/>
                <a:ext cx="2752031" cy="136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 smtClean="0"/>
                  <a:t>Legend</a:t>
                </a:r>
                <a:endParaRPr lang="ko-KR" altLang="en-US" sz="1200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982563" y="1124744"/>
                <a:ext cx="667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Join</a:t>
                </a:r>
              </a:p>
              <a:p>
                <a:r>
                  <a:rPr lang="en-US" altLang="ko-KR" sz="1200" dirty="0" smtClean="0"/>
                  <a:t>Trigger</a:t>
                </a:r>
                <a:endParaRPr lang="ko-KR" altLang="en-US" sz="1200" dirty="0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6297640" y="1536372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</a:t>
                </a:r>
                <a:r>
                  <a:rPr lang="en-US" altLang="ko-KR" sz="1200" dirty="0" smtClean="0"/>
                  <a:t>ctive job</a:t>
                </a:r>
                <a:endParaRPr lang="ko-KR" altLang="en-US" sz="1200" dirty="0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6297640" y="1824404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Pending job</a:t>
                </a:r>
                <a:endParaRPr lang="ko-KR" altLang="en-US" sz="1200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6297640" y="1232756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Job</a:t>
                </a:r>
                <a:endParaRPr lang="ko-KR" altLang="en-US" sz="1200" dirty="0"/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631906" y="1196326"/>
                <a:ext cx="396478" cy="317182"/>
              </a:xfrm>
              <a:prstGeom prst="rect">
                <a:avLst/>
              </a:prstGeom>
            </p:spPr>
          </p:pic>
        </p:grpSp>
        <p:sp>
          <p:nvSpPr>
            <p:cNvPr id="71" name="오른쪽 화살표 70"/>
            <p:cNvSpPr/>
            <p:nvPr/>
          </p:nvSpPr>
          <p:spPr>
            <a:xfrm>
              <a:off x="7524328" y="1387320"/>
              <a:ext cx="1296144" cy="3854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Control</a:t>
              </a:r>
              <a:endParaRPr lang="ko-KR" altLang="en-US" sz="1200" dirty="0"/>
            </a:p>
          </p:txBody>
        </p:sp>
        <p:sp>
          <p:nvSpPr>
            <p:cNvPr id="72" name="오른쪽 화살표 71"/>
            <p:cNvSpPr/>
            <p:nvPr/>
          </p:nvSpPr>
          <p:spPr>
            <a:xfrm>
              <a:off x="7524328" y="1675352"/>
              <a:ext cx="1296144" cy="38549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Active Control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895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662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artifact for web server, web application server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153623" y="764704"/>
            <a:ext cx="2752031" cy="1361260"/>
            <a:chOff x="6153623" y="764704"/>
            <a:chExt cx="2752031" cy="1361260"/>
          </a:xfrm>
        </p:grpSpPr>
        <p:grpSp>
          <p:nvGrpSpPr>
            <p:cNvPr id="72" name="그룹 160"/>
            <p:cNvGrpSpPr/>
            <p:nvPr/>
          </p:nvGrpSpPr>
          <p:grpSpPr>
            <a:xfrm>
              <a:off x="6153623" y="764704"/>
              <a:ext cx="2752031" cy="1361260"/>
              <a:chOff x="6153623" y="836712"/>
              <a:chExt cx="2752031" cy="136126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6153623" y="836712"/>
                <a:ext cx="2752031" cy="136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 smtClean="0"/>
                  <a:t>Legend</a:t>
                </a:r>
                <a:endParaRPr lang="ko-KR" altLang="en-US" sz="12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2563" y="1124744"/>
                <a:ext cx="667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Join</a:t>
                </a:r>
              </a:p>
              <a:p>
                <a:r>
                  <a:rPr lang="en-US" altLang="ko-KR" sz="1200" dirty="0" smtClean="0"/>
                  <a:t>Trigger</a:t>
                </a:r>
                <a:endParaRPr lang="ko-KR" altLang="en-US" sz="1200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6297640" y="1536372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</a:t>
                </a:r>
                <a:r>
                  <a:rPr lang="en-US" altLang="ko-KR" sz="1200" dirty="0" smtClean="0"/>
                  <a:t>ctive job</a:t>
                </a:r>
                <a:endParaRPr lang="ko-KR" altLang="en-US" sz="1200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297640" y="1824404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Pending job</a:t>
                </a:r>
                <a:endParaRPr lang="ko-KR" altLang="en-US" sz="1200" dirty="0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6297640" y="1232756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Job</a:t>
                </a:r>
                <a:endParaRPr lang="ko-KR" altLang="en-US" sz="1200" dirty="0"/>
              </a:p>
            </p:txBody>
          </p: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631906" y="1196326"/>
                <a:ext cx="396478" cy="317182"/>
              </a:xfrm>
              <a:prstGeom prst="rect">
                <a:avLst/>
              </a:prstGeom>
            </p:spPr>
          </p:pic>
        </p:grpSp>
        <p:sp>
          <p:nvSpPr>
            <p:cNvPr id="73" name="오른쪽 화살표 72"/>
            <p:cNvSpPr/>
            <p:nvPr/>
          </p:nvSpPr>
          <p:spPr>
            <a:xfrm>
              <a:off x="7524328" y="1387320"/>
              <a:ext cx="1296144" cy="3854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Control</a:t>
              </a:r>
              <a:endParaRPr lang="ko-KR" altLang="en-US" sz="1200" dirty="0"/>
            </a:p>
          </p:txBody>
        </p:sp>
        <p:sp>
          <p:nvSpPr>
            <p:cNvPr id="74" name="오른쪽 화살표 73"/>
            <p:cNvSpPr/>
            <p:nvPr/>
          </p:nvSpPr>
          <p:spPr>
            <a:xfrm>
              <a:off x="7524328" y="1675352"/>
              <a:ext cx="1296144" cy="38549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Active Control</a:t>
              </a:r>
              <a:endParaRPr lang="ko-KR" altLang="en-US" sz="1200" dirty="0"/>
            </a:p>
          </p:txBody>
        </p:sp>
      </p:grpSp>
      <p:sp>
        <p:nvSpPr>
          <p:cNvPr id="86" name="폭발 2 85"/>
          <p:cNvSpPr/>
          <p:nvPr/>
        </p:nvSpPr>
        <p:spPr>
          <a:xfrm>
            <a:off x="4031940" y="2636912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폭발 2 86"/>
          <p:cNvSpPr/>
          <p:nvPr/>
        </p:nvSpPr>
        <p:spPr>
          <a:xfrm>
            <a:off x="1835696" y="2650074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88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Deploy artifact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6153623" y="764704"/>
            <a:ext cx="2752031" cy="1361260"/>
            <a:chOff x="6153623" y="836712"/>
            <a:chExt cx="2752031" cy="1361260"/>
          </a:xfrm>
        </p:grpSpPr>
        <p:sp>
          <p:nvSpPr>
            <p:cNvPr id="65" name="직사각형 64"/>
            <p:cNvSpPr/>
            <p:nvPr/>
          </p:nvSpPr>
          <p:spPr>
            <a:xfrm>
              <a:off x="6153623" y="836712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82563" y="1124744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Join</a:t>
              </a:r>
            </a:p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297640" y="1536372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297640" y="1824404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297640" y="1232756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31906" y="1196326"/>
              <a:ext cx="396478" cy="31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814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65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Deploy </a:t>
            </a:r>
            <a:r>
              <a:rPr lang="en-US" altLang="ko-KR" dirty="0"/>
              <a:t>artifact for web server, web application server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6153623" y="764704"/>
            <a:ext cx="2752031" cy="1361260"/>
            <a:chOff x="6153623" y="764704"/>
            <a:chExt cx="2752031" cy="1361260"/>
          </a:xfrm>
        </p:grpSpPr>
        <p:grpSp>
          <p:nvGrpSpPr>
            <p:cNvPr id="63" name="그룹 160"/>
            <p:cNvGrpSpPr/>
            <p:nvPr/>
          </p:nvGrpSpPr>
          <p:grpSpPr>
            <a:xfrm>
              <a:off x="6153623" y="764704"/>
              <a:ext cx="2752031" cy="1361260"/>
              <a:chOff x="6153623" y="836712"/>
              <a:chExt cx="2752031" cy="136126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6153623" y="836712"/>
                <a:ext cx="2752031" cy="136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 smtClean="0"/>
                  <a:t>Legend</a:t>
                </a:r>
                <a:endParaRPr lang="ko-KR" altLang="en-US" sz="1200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982563" y="1124744"/>
                <a:ext cx="667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Join</a:t>
                </a:r>
              </a:p>
              <a:p>
                <a:r>
                  <a:rPr lang="en-US" altLang="ko-KR" sz="1200" dirty="0" smtClean="0"/>
                  <a:t>Trigger</a:t>
                </a:r>
                <a:endParaRPr lang="ko-KR" altLang="en-US" sz="1200" dirty="0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6297640" y="1536372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</a:t>
                </a:r>
                <a:r>
                  <a:rPr lang="en-US" altLang="ko-KR" sz="1200" dirty="0" smtClean="0"/>
                  <a:t>ctive job</a:t>
                </a:r>
                <a:endParaRPr lang="ko-KR" altLang="en-US" sz="1200" dirty="0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6297640" y="1824404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Pending job</a:t>
                </a:r>
                <a:endParaRPr lang="ko-KR" altLang="en-US" sz="1200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6297640" y="1232756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Job</a:t>
                </a:r>
                <a:endParaRPr lang="ko-KR" altLang="en-US" sz="1200" dirty="0"/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631906" y="1196326"/>
                <a:ext cx="396478" cy="317182"/>
              </a:xfrm>
              <a:prstGeom prst="rect">
                <a:avLst/>
              </a:prstGeom>
            </p:spPr>
          </p:pic>
        </p:grpSp>
        <p:sp>
          <p:nvSpPr>
            <p:cNvPr id="64" name="오른쪽 화살표 63"/>
            <p:cNvSpPr/>
            <p:nvPr/>
          </p:nvSpPr>
          <p:spPr>
            <a:xfrm>
              <a:off x="7524328" y="1387320"/>
              <a:ext cx="1296144" cy="3854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Control</a:t>
              </a:r>
              <a:endParaRPr lang="ko-KR" altLang="en-US" sz="1200" dirty="0"/>
            </a:p>
          </p:txBody>
        </p:sp>
        <p:sp>
          <p:nvSpPr>
            <p:cNvPr id="72" name="오른쪽 화살표 71"/>
            <p:cNvSpPr/>
            <p:nvPr/>
          </p:nvSpPr>
          <p:spPr>
            <a:xfrm>
              <a:off x="7524328" y="1675352"/>
              <a:ext cx="1296144" cy="38549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Active Control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987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65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Deploy </a:t>
            </a:r>
            <a:r>
              <a:rPr lang="en-US" altLang="ko-KR" dirty="0"/>
              <a:t>artifact for web server, web application server</a:t>
            </a:r>
            <a:endParaRPr lang="ko-KR" altLang="en-US" dirty="0"/>
          </a:p>
        </p:txBody>
      </p:sp>
      <p:sp>
        <p:nvSpPr>
          <p:cNvPr id="72" name="폭발 2 71"/>
          <p:cNvSpPr/>
          <p:nvPr/>
        </p:nvSpPr>
        <p:spPr>
          <a:xfrm>
            <a:off x="4031940" y="4477468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폭발 2 72"/>
          <p:cNvSpPr/>
          <p:nvPr/>
        </p:nvSpPr>
        <p:spPr>
          <a:xfrm>
            <a:off x="1835696" y="4490630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153623" y="764704"/>
            <a:ext cx="2752031" cy="1361260"/>
            <a:chOff x="6153623" y="764704"/>
            <a:chExt cx="2752031" cy="1361260"/>
          </a:xfrm>
        </p:grpSpPr>
        <p:grpSp>
          <p:nvGrpSpPr>
            <p:cNvPr id="74" name="그룹 160"/>
            <p:cNvGrpSpPr/>
            <p:nvPr/>
          </p:nvGrpSpPr>
          <p:grpSpPr>
            <a:xfrm>
              <a:off x="6153623" y="764704"/>
              <a:ext cx="2752031" cy="1361260"/>
              <a:chOff x="6153623" y="836712"/>
              <a:chExt cx="2752031" cy="136126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6153623" y="836712"/>
                <a:ext cx="2752031" cy="136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 smtClean="0"/>
                  <a:t>Legend</a:t>
                </a:r>
                <a:endParaRPr lang="ko-KR" altLang="en-US" sz="12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982563" y="1124744"/>
                <a:ext cx="667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Join</a:t>
                </a:r>
              </a:p>
              <a:p>
                <a:r>
                  <a:rPr lang="en-US" altLang="ko-KR" sz="1200" dirty="0" smtClean="0"/>
                  <a:t>Trigger</a:t>
                </a:r>
                <a:endParaRPr lang="ko-KR" altLang="en-US" sz="1200" dirty="0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6297640" y="1536372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</a:t>
                </a:r>
                <a:r>
                  <a:rPr lang="en-US" altLang="ko-KR" sz="1200" dirty="0" smtClean="0"/>
                  <a:t>ctive job</a:t>
                </a:r>
                <a:endParaRPr lang="ko-KR" altLang="en-US" sz="1200" dirty="0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6297640" y="1824404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Pending job</a:t>
                </a:r>
                <a:endParaRPr lang="ko-KR" altLang="en-US" sz="1200" dirty="0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6297640" y="1232756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Job</a:t>
                </a:r>
                <a:endParaRPr lang="ko-KR" altLang="en-US" sz="1200" dirty="0"/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631906" y="1196326"/>
                <a:ext cx="396478" cy="317182"/>
              </a:xfrm>
              <a:prstGeom prst="rect">
                <a:avLst/>
              </a:prstGeom>
            </p:spPr>
          </p:pic>
        </p:grpSp>
        <p:sp>
          <p:nvSpPr>
            <p:cNvPr id="75" name="오른쪽 화살표 74"/>
            <p:cNvSpPr/>
            <p:nvPr/>
          </p:nvSpPr>
          <p:spPr>
            <a:xfrm>
              <a:off x="7524328" y="1387320"/>
              <a:ext cx="1296144" cy="3854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Control</a:t>
              </a:r>
              <a:endParaRPr lang="ko-KR" altLang="en-US" sz="1200" dirty="0"/>
            </a:p>
          </p:txBody>
        </p:sp>
        <p:sp>
          <p:nvSpPr>
            <p:cNvPr id="77" name="오른쪽 화살표 76"/>
            <p:cNvSpPr/>
            <p:nvPr/>
          </p:nvSpPr>
          <p:spPr>
            <a:xfrm>
              <a:off x="7524328" y="1675352"/>
              <a:ext cx="1296144" cy="38549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Active Control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65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23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Restart server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6153623" y="764704"/>
            <a:ext cx="2752031" cy="1361260"/>
            <a:chOff x="6153623" y="764704"/>
            <a:chExt cx="2752031" cy="1361260"/>
          </a:xfrm>
        </p:grpSpPr>
        <p:grpSp>
          <p:nvGrpSpPr>
            <p:cNvPr id="65" name="그룹 160"/>
            <p:cNvGrpSpPr/>
            <p:nvPr/>
          </p:nvGrpSpPr>
          <p:grpSpPr>
            <a:xfrm>
              <a:off x="6153623" y="764704"/>
              <a:ext cx="2752031" cy="1361260"/>
              <a:chOff x="6153623" y="836712"/>
              <a:chExt cx="2752031" cy="136126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153623" y="836712"/>
                <a:ext cx="2752031" cy="136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 smtClean="0"/>
                  <a:t>Legend</a:t>
                </a:r>
                <a:endParaRPr lang="ko-KR" altLang="en-US" sz="12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982563" y="1124744"/>
                <a:ext cx="667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Join</a:t>
                </a:r>
              </a:p>
              <a:p>
                <a:r>
                  <a:rPr lang="en-US" altLang="ko-KR" sz="1200" dirty="0" smtClean="0"/>
                  <a:t>Trigger</a:t>
                </a:r>
                <a:endParaRPr lang="ko-KR" altLang="en-US" sz="1200" dirty="0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6297640" y="1536372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A</a:t>
                </a:r>
                <a:r>
                  <a:rPr lang="en-US" altLang="ko-KR" sz="1200" dirty="0" smtClean="0"/>
                  <a:t>ctive job</a:t>
                </a:r>
                <a:endParaRPr lang="ko-KR" altLang="en-US" sz="1200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6297640" y="1824404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Pending job</a:t>
                </a:r>
                <a:endParaRPr lang="ko-KR" altLang="en-US" sz="1200" dirty="0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6297640" y="1232756"/>
                <a:ext cx="1152128" cy="2160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Job</a:t>
                </a:r>
                <a:endParaRPr lang="ko-KR" altLang="en-US" sz="1200" dirty="0"/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631906" y="1196326"/>
                <a:ext cx="396478" cy="317182"/>
              </a:xfrm>
              <a:prstGeom prst="rect">
                <a:avLst/>
              </a:prstGeom>
            </p:spPr>
          </p:pic>
        </p:grpSp>
        <p:sp>
          <p:nvSpPr>
            <p:cNvPr id="66" name="오른쪽 화살표 65"/>
            <p:cNvSpPr/>
            <p:nvPr/>
          </p:nvSpPr>
          <p:spPr>
            <a:xfrm>
              <a:off x="7524328" y="1387320"/>
              <a:ext cx="1296144" cy="3854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Control</a:t>
              </a:r>
              <a:endParaRPr lang="ko-KR" altLang="en-US" sz="1200" dirty="0"/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7524328" y="1675352"/>
              <a:ext cx="1296144" cy="38549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Active Control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515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688</Words>
  <Application>Microsoft Office PowerPoint</Application>
  <PresentationFormat>화면 슬라이드 쇼(4:3)</PresentationFormat>
  <Paragraphs>238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84</cp:revision>
  <cp:lastPrinted>2012-04-23T11:06:42Z</cp:lastPrinted>
  <dcterms:created xsi:type="dcterms:W3CDTF">2012-04-19T01:53:48Z</dcterms:created>
  <dcterms:modified xsi:type="dcterms:W3CDTF">2012-09-02T14:58:13Z</dcterms:modified>
</cp:coreProperties>
</file>