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27984" y="2780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6267141" y="55892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다이아몬드 5"/>
          <p:cNvSpPr/>
          <p:nvPr/>
        </p:nvSpPr>
        <p:spPr>
          <a:xfrm>
            <a:off x="2987824" y="3358204"/>
            <a:ext cx="3168352" cy="115212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공유 자원에 대한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복수 </a:t>
            </a:r>
            <a:r>
              <a:rPr lang="en-US" altLang="ko-KR" sz="1200" dirty="0" smtClean="0"/>
              <a:t>Job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허용 여부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후행 병렬처리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4798364"/>
            <a:ext cx="1944216" cy="50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Block </a:t>
            </a:r>
            <a:r>
              <a:rPr lang="ko-KR" altLang="en-US" sz="1200" dirty="0" smtClean="0"/>
              <a:t>방식 선택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36096" y="4798364"/>
            <a:ext cx="1944216" cy="50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Lock </a:t>
            </a:r>
            <a:r>
              <a:rPr lang="ko-KR" altLang="en-US" sz="1200" dirty="0" smtClean="0"/>
              <a:t>방식 선택</a:t>
            </a:r>
            <a:endParaRPr lang="ko-KR" altLang="en-US" sz="1200" dirty="0"/>
          </a:p>
        </p:txBody>
      </p:sp>
      <p:cxnSp>
        <p:nvCxnSpPr>
          <p:cNvPr id="10" name="꺾인 연결선 9"/>
          <p:cNvCxnSpPr>
            <a:stCxn id="6" idx="3"/>
            <a:endCxn id="8" idx="0"/>
          </p:cNvCxnSpPr>
          <p:nvPr/>
        </p:nvCxnSpPr>
        <p:spPr>
          <a:xfrm>
            <a:off x="6156176" y="3934268"/>
            <a:ext cx="252028" cy="864096"/>
          </a:xfrm>
          <a:prstGeom prst="bentConnector2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1"/>
            <a:endCxn id="7" idx="0"/>
          </p:cNvCxnSpPr>
          <p:nvPr/>
        </p:nvCxnSpPr>
        <p:spPr>
          <a:xfrm rot="10800000" flipV="1">
            <a:off x="2807804" y="3934268"/>
            <a:ext cx="180020" cy="864096"/>
          </a:xfrm>
          <a:prstGeom prst="bentConnector2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4"/>
            <a:endCxn id="6" idx="0"/>
          </p:cNvCxnSpPr>
          <p:nvPr/>
        </p:nvCxnSpPr>
        <p:spPr>
          <a:xfrm>
            <a:off x="4572000" y="3068960"/>
            <a:ext cx="0" cy="28924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9357" y="3944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허용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55821" y="3944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금지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2666741" y="558924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2" name="직선 화살표 연결선 21"/>
          <p:cNvCxnSpPr>
            <a:stCxn id="8" idx="2"/>
            <a:endCxn id="5" idx="0"/>
          </p:cNvCxnSpPr>
          <p:nvPr/>
        </p:nvCxnSpPr>
        <p:spPr>
          <a:xfrm>
            <a:off x="6408204" y="5301208"/>
            <a:ext cx="2953" cy="2880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2"/>
            <a:endCxn id="21" idx="0"/>
          </p:cNvCxnSpPr>
          <p:nvPr/>
        </p:nvCxnSpPr>
        <p:spPr>
          <a:xfrm>
            <a:off x="2807804" y="5301208"/>
            <a:ext cx="2953" cy="2880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179348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Lock vs. Block:</a:t>
            </a:r>
            <a:endParaRPr lang="en-US" altLang="ko-KR" dirty="0" smtClean="0"/>
          </a:p>
          <a:p>
            <a:r>
              <a:rPr lang="ko-KR" altLang="en-US" dirty="0" smtClean="0"/>
              <a:t>공유 자원에 대한 </a:t>
            </a:r>
            <a:r>
              <a:rPr lang="ko-KR" altLang="en-US" dirty="0" smtClean="0"/>
              <a:t>복수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의 접근 허용 여부 관</a:t>
            </a:r>
            <a:r>
              <a:rPr lang="ko-KR" altLang="en-US" dirty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70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13</cp:revision>
  <dcterms:created xsi:type="dcterms:W3CDTF">2006-10-05T04:04:58Z</dcterms:created>
  <dcterms:modified xsi:type="dcterms:W3CDTF">2012-09-02T03:32:23Z</dcterms:modified>
</cp:coreProperties>
</file>