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SW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기술 구조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(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개발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)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솔루션 배치 관점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(WEB/WAS/DB)</a:t>
            </a:r>
            <a:endParaRPr kumimoji="1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643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SW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기술 구조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(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검증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)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솔루션 배치 관점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(WEB/WAS/DB)</a:t>
            </a:r>
            <a:endParaRPr kumimoji="1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50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47688" y="152400"/>
            <a:ext cx="870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ct val="0"/>
              </a:spcBef>
              <a:buNone/>
              <a:defRPr/>
            </a:pP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TO-BE SW 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기술 구조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(</a:t>
            </a:r>
            <a:r>
              <a:rPr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검증</a:t>
            </a:r>
            <a:r>
              <a:rPr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)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lang="ko-KR" altLang="en-US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솔루션 배치 관점 </a:t>
            </a:r>
            <a:r>
              <a:rPr lang="en-US" altLang="ko-KR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(WEB/WAS/DB)</a:t>
            </a:r>
            <a:endParaRPr kumimoji="1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50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2</cp:revision>
  <dcterms:created xsi:type="dcterms:W3CDTF">2006-10-05T04:04:58Z</dcterms:created>
  <dcterms:modified xsi:type="dcterms:W3CDTF">2012-06-19T05:56:25Z</dcterms:modified>
</cp:coreProperties>
</file>