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560512" y="1124744"/>
            <a:ext cx="5256584" cy="475252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Presentation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889104" y="1124744"/>
            <a:ext cx="1944216" cy="273630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Application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889104" y="3933056"/>
            <a:ext cx="1944216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Domain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889104" y="4941168"/>
            <a:ext cx="1944216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Persistence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60512" y="5949280"/>
            <a:ext cx="7272808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Infrastructure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688" y="152400"/>
            <a:ext cx="870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TO-BE 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시스템 공통 모듈 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– 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예외 처리</a:t>
            </a:r>
            <a:endParaRPr kumimoji="1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8049344" y="1124744"/>
            <a:ext cx="151216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Module (Option)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977336" y="692696"/>
            <a:ext cx="1728192" cy="13681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범례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53400" y="1556792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800" b="0" dirty="0" smtClean="0">
                <a:solidFill>
                  <a:schemeClr val="tx1"/>
                </a:solidFill>
              </a:rPr>
              <a:t>Access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8049344" y="1700808"/>
            <a:ext cx="50405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직사각형 11"/>
          <p:cNvSpPr/>
          <p:nvPr/>
        </p:nvSpPr>
        <p:spPr bwMode="auto">
          <a:xfrm>
            <a:off x="8049344" y="1340768"/>
            <a:ext cx="1512168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Layer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32520" y="1412776"/>
            <a:ext cx="79208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XPlatform</a:t>
            </a:r>
            <a:endParaRPr lang="en-US" altLang="ko-KR" sz="8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Runtime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712640" y="1412776"/>
            <a:ext cx="648072" cy="388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Filter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648743" y="1412776"/>
            <a:ext cx="648072" cy="43924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Dispatcher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Servlet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736976" y="3429000"/>
            <a:ext cx="100811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584848" y="292494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Handler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Mappings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584848" y="458112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584848" y="1412776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Locale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584848" y="1916832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Theme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584848" y="2420888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Multipart File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36976" y="4077072"/>
            <a:ext cx="100811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Handler Exception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897216" y="3429000"/>
            <a:ext cx="79208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897216" y="4437112"/>
            <a:ext cx="79208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897216" y="5445224"/>
            <a:ext cx="79208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6897216" y="602128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Query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5889104" y="602128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ID Generation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304928" y="602128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Properties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584848" y="3429000"/>
            <a:ext cx="864096" cy="1008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Hander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Inteceptor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584848" y="508518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1" name="직선 화살표 연결선 30"/>
          <p:cNvCxnSpPr/>
          <p:nvPr/>
        </p:nvCxnSpPr>
        <p:spPr bwMode="auto">
          <a:xfrm>
            <a:off x="3296815" y="4003476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직선 화살표 연결선 31"/>
          <p:cNvCxnSpPr>
            <a:endCxn id="23" idx="1"/>
          </p:cNvCxnSpPr>
          <p:nvPr/>
        </p:nvCxnSpPr>
        <p:spPr bwMode="auto">
          <a:xfrm>
            <a:off x="5745088" y="3609020"/>
            <a:ext cx="1152128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 rot="5400000">
            <a:off x="6789998" y="4113076"/>
            <a:ext cx="647278" cy="7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직선 화살표 연결선 33"/>
          <p:cNvCxnSpPr/>
          <p:nvPr/>
        </p:nvCxnSpPr>
        <p:spPr bwMode="auto">
          <a:xfrm rot="5400000">
            <a:off x="6789204" y="5121188"/>
            <a:ext cx="64807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 rot="5400000" flipH="1" flipV="1">
            <a:off x="7150038" y="4113076"/>
            <a:ext cx="647278" cy="7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 rot="5400000" flipH="1" flipV="1">
            <a:off x="7150038" y="5120394"/>
            <a:ext cx="64807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직선 화살표 연결선 36"/>
          <p:cNvCxnSpPr/>
          <p:nvPr/>
        </p:nvCxnSpPr>
        <p:spPr bwMode="auto">
          <a:xfrm rot="5400000">
            <a:off x="3944094" y="4508326"/>
            <a:ext cx="14401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/>
          <p:cNvCxnSpPr/>
          <p:nvPr/>
        </p:nvCxnSpPr>
        <p:spPr bwMode="auto">
          <a:xfrm rot="5400000">
            <a:off x="3944094" y="5012382"/>
            <a:ext cx="14401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직사각형 38"/>
          <p:cNvSpPr/>
          <p:nvPr/>
        </p:nvSpPr>
        <p:spPr bwMode="auto">
          <a:xfrm>
            <a:off x="3296816" y="6021288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r>
              <a:rPr lang="en-US" altLang="ko-KR" sz="800" b="0" baseline="30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rd</a:t>
            </a: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Party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Spring Beans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712640" y="5445224"/>
            <a:ext cx="64807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Listener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53400" y="1772816"/>
            <a:ext cx="11288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800" b="0" dirty="0" smtClean="0">
                <a:solidFill>
                  <a:schemeClr val="tx1"/>
                </a:solidFill>
              </a:rPr>
              <a:t>Access (Conditional)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 bwMode="auto">
          <a:xfrm>
            <a:off x="8049344" y="1916832"/>
            <a:ext cx="50405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43" name="직사각형 42"/>
          <p:cNvSpPr/>
          <p:nvPr/>
        </p:nvSpPr>
        <p:spPr bwMode="auto">
          <a:xfrm>
            <a:off x="8049344" y="908720"/>
            <a:ext cx="1512168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Module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44" name="직선 화살표 연결선 43"/>
          <p:cNvCxnSpPr/>
          <p:nvPr/>
        </p:nvCxnSpPr>
        <p:spPr bwMode="auto">
          <a:xfrm>
            <a:off x="3296816" y="3140968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>
            <a:off x="3296816" y="2564904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6" name="직선 화살표 연결선 45"/>
          <p:cNvCxnSpPr/>
          <p:nvPr/>
        </p:nvCxnSpPr>
        <p:spPr bwMode="auto">
          <a:xfrm>
            <a:off x="3296816" y="2060848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7" name="직선 화살표 연결선 46"/>
          <p:cNvCxnSpPr/>
          <p:nvPr/>
        </p:nvCxnSpPr>
        <p:spPr bwMode="auto">
          <a:xfrm>
            <a:off x="3296816" y="1556792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8" name="직선 화살표 연결선 47"/>
          <p:cNvCxnSpPr/>
          <p:nvPr/>
        </p:nvCxnSpPr>
        <p:spPr bwMode="auto">
          <a:xfrm>
            <a:off x="2360711" y="1556792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직선 화살표 연결선 48"/>
          <p:cNvCxnSpPr/>
          <p:nvPr/>
        </p:nvCxnSpPr>
        <p:spPr bwMode="auto">
          <a:xfrm>
            <a:off x="1424607" y="1555204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직선 화살표 연결선 49"/>
          <p:cNvCxnSpPr/>
          <p:nvPr/>
        </p:nvCxnSpPr>
        <p:spPr bwMode="auto">
          <a:xfrm rot="10800000">
            <a:off x="4448944" y="4293096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51" name="직선 화살표 연결선 50"/>
          <p:cNvCxnSpPr/>
          <p:nvPr/>
        </p:nvCxnSpPr>
        <p:spPr bwMode="auto">
          <a:xfrm rot="10800000">
            <a:off x="3296817" y="5229200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직선 화살표 연결선 51"/>
          <p:cNvCxnSpPr/>
          <p:nvPr/>
        </p:nvCxnSpPr>
        <p:spPr bwMode="auto">
          <a:xfrm rot="10800000">
            <a:off x="2360713" y="4941168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직선 화살표 연결선 52"/>
          <p:cNvCxnSpPr/>
          <p:nvPr/>
        </p:nvCxnSpPr>
        <p:spPr bwMode="auto">
          <a:xfrm rot="10800000">
            <a:off x="1424609" y="1700808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직선 화살표 연결선 53"/>
          <p:cNvCxnSpPr/>
          <p:nvPr/>
        </p:nvCxnSpPr>
        <p:spPr bwMode="auto">
          <a:xfrm rot="10800000">
            <a:off x="4448944" y="3717032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>
            <a:off x="4448944" y="3571428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직선 화살표 연결선 55"/>
          <p:cNvCxnSpPr>
            <a:stCxn id="16" idx="2"/>
            <a:endCxn id="22" idx="0"/>
          </p:cNvCxnSpPr>
          <p:nvPr/>
        </p:nvCxnSpPr>
        <p:spPr bwMode="auto">
          <a:xfrm rot="5400000">
            <a:off x="5097016" y="3933056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57" name="직선 화살표 연결선 56"/>
          <p:cNvCxnSpPr/>
          <p:nvPr/>
        </p:nvCxnSpPr>
        <p:spPr bwMode="auto">
          <a:xfrm rot="5400000">
            <a:off x="7005228" y="5913276"/>
            <a:ext cx="21602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 rot="16200000" flipV="1">
            <a:off x="7366062" y="5912482"/>
            <a:ext cx="215230" cy="7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직사각형 58"/>
          <p:cNvSpPr/>
          <p:nvPr/>
        </p:nvSpPr>
        <p:spPr>
          <a:xfrm>
            <a:off x="4810571" y="2175264"/>
            <a:ext cx="3652787" cy="954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/>
              <a:t>TODO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4891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68</Words>
  <Application>Microsoft Office PowerPoint</Application>
  <PresentationFormat>화면 슬라이드 쇼(4:3)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bomber</cp:lastModifiedBy>
  <cp:revision>2</cp:revision>
  <dcterms:created xsi:type="dcterms:W3CDTF">2006-10-05T04:04:58Z</dcterms:created>
  <dcterms:modified xsi:type="dcterms:W3CDTF">2012-06-19T05:58:03Z</dcterms:modified>
</cp:coreProperties>
</file>