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4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1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4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4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0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9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4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D0CC-167C-47CD-B5FD-894B42C480A7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EE46-F35F-4650-90EA-D26A4EB3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3068960"/>
            <a:ext cx="611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rsync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avz</a:t>
            </a:r>
            <a:r>
              <a:rPr lang="en-US" altLang="ko-KR" dirty="0" smtClean="0"/>
              <a:t> --delete /source/</a:t>
            </a:r>
            <a:r>
              <a:rPr lang="en-US" altLang="ko-KR" dirty="0" err="1" smtClean="0"/>
              <a:t>appName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en-US" altLang="ko-KR" dirty="0" smtClean="0"/>
              <a:t> /target/</a:t>
            </a:r>
            <a:r>
              <a:rPr lang="en-US" altLang="ko-KR" dirty="0" err="1" smtClean="0"/>
              <a:t>appName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4014"/>
            <a:ext cx="25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rsync</a:t>
            </a:r>
            <a:r>
              <a:rPr lang="ko-KR" altLang="en-US" dirty="0" smtClean="0"/>
              <a:t>를 사용하는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26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3068960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TODO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4014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symbolic link</a:t>
            </a:r>
            <a:r>
              <a:rPr lang="ko-KR" altLang="en-US" dirty="0" smtClean="0"/>
              <a:t>를 사용하는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32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2</cp:revision>
  <dcterms:created xsi:type="dcterms:W3CDTF">2012-05-26T05:29:42Z</dcterms:created>
  <dcterms:modified xsi:type="dcterms:W3CDTF">2012-05-26T05:32:48Z</dcterms:modified>
</cp:coreProperties>
</file>