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5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8" autoAdjust="0"/>
    <p:restoredTop sz="94660"/>
  </p:normalViewPr>
  <p:slideViewPr>
    <p:cSldViewPr>
      <p:cViewPr varScale="1">
        <p:scale>
          <a:sx n="109" d="100"/>
          <a:sy n="109" d="100"/>
        </p:scale>
        <p:origin x="-18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8"/>
          <p:cNvGrpSpPr/>
          <p:nvPr/>
        </p:nvGrpSpPr>
        <p:grpSpPr>
          <a:xfrm>
            <a:off x="1565841" y="985668"/>
            <a:ext cx="4616360" cy="4800688"/>
            <a:chOff x="2692819" y="312768"/>
            <a:chExt cx="4616360" cy="4800688"/>
          </a:xfrm>
        </p:grpSpPr>
        <p:sp>
          <p:nvSpPr>
            <p:cNvPr id="27" name="정육면체 26"/>
            <p:cNvSpPr/>
            <p:nvPr/>
          </p:nvSpPr>
          <p:spPr>
            <a:xfrm>
              <a:off x="6222086" y="312768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</a:t>
              </a:r>
              <a:r>
                <a:rPr lang="en-US" altLang="ko-KR" sz="800" dirty="0" err="1" smtClean="0"/>
                <a:t>ccm</a:t>
              </a:r>
              <a:r>
                <a:rPr lang="en-US" altLang="ko-KR" sz="800" dirty="0" smtClean="0"/>
                <a:t>-restart-by-</a:t>
              </a:r>
              <a:r>
                <a:rPr lang="en-US" altLang="ko-KR" sz="800" dirty="0" err="1" smtClean="0"/>
                <a:t>ssh</a:t>
              </a:r>
              <a:endParaRPr lang="ko-KR" altLang="en-US" sz="800" dirty="0"/>
            </a:p>
          </p:txBody>
        </p:sp>
        <p:cxnSp>
          <p:nvCxnSpPr>
            <p:cNvPr id="83" name="직선 연결선 82"/>
            <p:cNvCxnSpPr/>
            <p:nvPr/>
          </p:nvCxnSpPr>
          <p:spPr>
            <a:xfrm flipV="1">
              <a:off x="5698979" y="917104"/>
              <a:ext cx="962128" cy="10469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정육면체 83"/>
            <p:cNvSpPr/>
            <p:nvPr/>
          </p:nvSpPr>
          <p:spPr>
            <a:xfrm>
              <a:off x="5122915" y="1691647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dev-</a:t>
              </a:r>
              <a:r>
                <a:rPr lang="en-US" altLang="ko-KR" sz="800" dirty="0" err="1" smtClean="0"/>
                <a:t>ccm</a:t>
              </a:r>
              <a:r>
                <a:rPr lang="en-US" altLang="ko-KR" sz="800" dirty="0" smtClean="0"/>
                <a:t>-publish-by-</a:t>
              </a:r>
              <a:r>
                <a:rPr lang="en-US" altLang="ko-KR" sz="800" dirty="0" err="1" smtClean="0"/>
                <a:t>rsync</a:t>
              </a:r>
              <a:endParaRPr lang="ko-KR" altLang="en-US" sz="800" dirty="0"/>
            </a:p>
          </p:txBody>
        </p:sp>
        <p:cxnSp>
          <p:nvCxnSpPr>
            <p:cNvPr id="100" name="직선 연결선 99"/>
            <p:cNvCxnSpPr/>
            <p:nvPr/>
          </p:nvCxnSpPr>
          <p:spPr>
            <a:xfrm flipV="1">
              <a:off x="3412899" y="3671528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정육면체 100"/>
            <p:cNvSpPr/>
            <p:nvPr/>
          </p:nvSpPr>
          <p:spPr>
            <a:xfrm>
              <a:off x="2692819" y="4437112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</a:t>
              </a:r>
              <a:r>
                <a:rPr lang="en-US" altLang="ko-KR" sz="800" dirty="0" err="1" smtClean="0"/>
                <a:t>ccm</a:t>
              </a:r>
              <a:r>
                <a:rPr lang="en-US" altLang="ko-KR" sz="800" dirty="0" smtClean="0"/>
                <a:t>-prepare</a:t>
              </a:r>
              <a:endParaRPr lang="ko-KR" altLang="en-US" sz="800" dirty="0"/>
            </a:p>
          </p:txBody>
        </p:sp>
        <p:cxnSp>
          <p:nvCxnSpPr>
            <p:cNvPr id="215" name="직선 연결선 214"/>
            <p:cNvCxnSpPr/>
            <p:nvPr/>
          </p:nvCxnSpPr>
          <p:spPr>
            <a:xfrm flipV="1">
              <a:off x="4690867" y="2252044"/>
              <a:ext cx="792088" cy="1008112"/>
            </a:xfrm>
            <a:prstGeom prst="line">
              <a:avLst/>
            </a:prstGeom>
            <a:ln w="127000">
              <a:solidFill>
                <a:srgbClr val="FFC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정육면체 29"/>
          <p:cNvSpPr/>
          <p:nvPr/>
        </p:nvSpPr>
        <p:spPr>
          <a:xfrm>
            <a:off x="2724942" y="3741860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dev</a:t>
            </a:r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ccm</a:t>
            </a:r>
            <a:r>
              <a:rPr lang="en-US" altLang="ko-KR" sz="800" dirty="0" smtClean="0"/>
              <a:t>-publish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51521" y="17934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차원 전개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1365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8"/>
          <p:cNvGrpSpPr/>
          <p:nvPr/>
        </p:nvGrpSpPr>
        <p:grpSpPr>
          <a:xfrm>
            <a:off x="1565841" y="985668"/>
            <a:ext cx="6343677" cy="4800688"/>
            <a:chOff x="2692819" y="312768"/>
            <a:chExt cx="6343677" cy="4800688"/>
          </a:xfrm>
        </p:grpSpPr>
        <p:cxnSp>
          <p:nvCxnSpPr>
            <p:cNvPr id="226" name="직선 연결선 225"/>
            <p:cNvCxnSpPr/>
            <p:nvPr/>
          </p:nvCxnSpPr>
          <p:spPr>
            <a:xfrm flipV="1">
              <a:off x="4707552" y="2694290"/>
              <a:ext cx="401896" cy="455063"/>
            </a:xfrm>
            <a:prstGeom prst="line">
              <a:avLst/>
            </a:prstGeom>
            <a:ln w="127000">
              <a:solidFill>
                <a:srgbClr val="FFC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정육면체 26"/>
            <p:cNvSpPr/>
            <p:nvPr/>
          </p:nvSpPr>
          <p:spPr>
            <a:xfrm>
              <a:off x="6222086" y="312768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</a:t>
              </a:r>
              <a:r>
                <a:rPr lang="en-US" altLang="ko-KR" sz="800" dirty="0" err="1" smtClean="0"/>
                <a:t>ccm</a:t>
              </a:r>
              <a:r>
                <a:rPr lang="en-US" altLang="ko-KR" sz="800" dirty="0" smtClean="0"/>
                <a:t>-restart-by-</a:t>
              </a:r>
              <a:r>
                <a:rPr lang="en-US" altLang="ko-KR" sz="800" dirty="0" err="1" smtClean="0"/>
                <a:t>ssh</a:t>
              </a:r>
              <a:endParaRPr lang="ko-KR" altLang="en-US" sz="800" dirty="0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4644883" y="1349152"/>
              <a:ext cx="3330124" cy="6474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V="1">
              <a:off x="6445083" y="1359514"/>
              <a:ext cx="422709" cy="421686"/>
            </a:xfrm>
            <a:prstGeom prst="line">
              <a:avLst/>
            </a:prstGeom>
            <a:ln w="127000">
              <a:solidFill>
                <a:srgbClr val="FFC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7525203" y="1349152"/>
              <a:ext cx="422709" cy="421686"/>
            </a:xfrm>
            <a:prstGeom prst="line">
              <a:avLst/>
            </a:prstGeom>
            <a:ln w="127000">
              <a:solidFill>
                <a:srgbClr val="FFC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284843" y="1359514"/>
              <a:ext cx="422709" cy="421686"/>
            </a:xfrm>
            <a:prstGeom prst="line">
              <a:avLst/>
            </a:prstGeom>
            <a:ln w="127000">
              <a:solidFill>
                <a:srgbClr val="FFC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4618249" y="1317169"/>
              <a:ext cx="1169423" cy="1400135"/>
            </a:xfrm>
            <a:prstGeom prst="line">
              <a:avLst/>
            </a:prstGeom>
            <a:ln w="127000">
              <a:solidFill>
                <a:srgbClr val="FFC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6270301" y="917104"/>
              <a:ext cx="390806" cy="417912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정육면체 83"/>
            <p:cNvSpPr/>
            <p:nvPr/>
          </p:nvSpPr>
          <p:spPr>
            <a:xfrm>
              <a:off x="3485782" y="1691647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dev-ccm-publish-ext-was1-by-rsync</a:t>
              </a:r>
              <a:endParaRPr lang="ko-KR" altLang="en-US" sz="800" dirty="0"/>
            </a:p>
          </p:txBody>
        </p:sp>
        <p:sp>
          <p:nvSpPr>
            <p:cNvPr id="85" name="정육면체 84"/>
            <p:cNvSpPr/>
            <p:nvPr/>
          </p:nvSpPr>
          <p:spPr>
            <a:xfrm>
              <a:off x="4565902" y="1695056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dev-ccm-publish-ext-web1-by-rsync</a:t>
              </a:r>
              <a:endParaRPr lang="ko-KR" altLang="en-US" sz="800" dirty="0"/>
            </a:p>
          </p:txBody>
        </p:sp>
        <p:sp>
          <p:nvSpPr>
            <p:cNvPr id="86" name="정육면체 85"/>
            <p:cNvSpPr/>
            <p:nvPr/>
          </p:nvSpPr>
          <p:spPr>
            <a:xfrm>
              <a:off x="5646022" y="1682627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dev-ccm-publish-int-was1-by-rsync</a:t>
              </a:r>
              <a:endParaRPr lang="ko-KR" altLang="en-US" sz="800" dirty="0"/>
            </a:p>
          </p:txBody>
        </p:sp>
        <p:sp>
          <p:nvSpPr>
            <p:cNvPr id="88" name="정육면체 87"/>
            <p:cNvSpPr/>
            <p:nvPr/>
          </p:nvSpPr>
          <p:spPr>
            <a:xfrm>
              <a:off x="6726142" y="1680069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dev-ccm-publish-int-web1-by-rsync</a:t>
              </a:r>
              <a:endParaRPr lang="ko-KR" altLang="en-US" sz="800" dirty="0"/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3564763" y="2694290"/>
              <a:ext cx="3240360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정육면체 97"/>
            <p:cNvSpPr/>
            <p:nvPr/>
          </p:nvSpPr>
          <p:spPr>
            <a:xfrm>
              <a:off x="3851920" y="3068960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</a:t>
              </a:r>
              <a:r>
                <a:rPr lang="en-US" altLang="ko-KR" sz="800" dirty="0" err="1" smtClean="0"/>
                <a:t>ccm</a:t>
              </a:r>
              <a:r>
                <a:rPr lang="en-US" altLang="ko-KR" sz="800" dirty="0" smtClean="0"/>
                <a:t>-publish</a:t>
              </a:r>
              <a:endParaRPr lang="ko-KR" altLang="en-US" sz="800" dirty="0"/>
            </a:p>
          </p:txBody>
        </p:sp>
        <p:cxnSp>
          <p:nvCxnSpPr>
            <p:cNvPr id="100" name="직선 연결선 99"/>
            <p:cNvCxnSpPr/>
            <p:nvPr/>
          </p:nvCxnSpPr>
          <p:spPr>
            <a:xfrm flipV="1">
              <a:off x="3412899" y="3671528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정육면체 100"/>
            <p:cNvSpPr/>
            <p:nvPr/>
          </p:nvSpPr>
          <p:spPr>
            <a:xfrm>
              <a:off x="2692819" y="4437112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</a:t>
              </a:r>
              <a:r>
                <a:rPr lang="en-US" altLang="ko-KR" sz="800" dirty="0" err="1" smtClean="0"/>
                <a:t>ccm</a:t>
              </a:r>
              <a:r>
                <a:rPr lang="en-US" altLang="ko-KR" sz="800" dirty="0" smtClean="0"/>
                <a:t>-prepare</a:t>
              </a:r>
              <a:endParaRPr lang="ko-KR" altLang="en-US" sz="800" dirty="0"/>
            </a:p>
          </p:txBody>
        </p:sp>
        <p:cxnSp>
          <p:nvCxnSpPr>
            <p:cNvPr id="114" name="직선 연결선 113"/>
            <p:cNvCxnSpPr/>
            <p:nvPr/>
          </p:nvCxnSpPr>
          <p:spPr>
            <a:xfrm flipV="1">
              <a:off x="7309179" y="1223430"/>
              <a:ext cx="1599669" cy="212007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4906281" y="3358310"/>
              <a:ext cx="2402898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7426561" y="701079"/>
              <a:ext cx="1410280" cy="1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폭발 2 126"/>
            <p:cNvSpPr/>
            <p:nvPr/>
          </p:nvSpPr>
          <p:spPr>
            <a:xfrm>
              <a:off x="8029259" y="413048"/>
              <a:ext cx="478931" cy="489920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88619" y="557064"/>
              <a:ext cx="747877" cy="598302"/>
            </a:xfrm>
            <a:prstGeom prst="rect">
              <a:avLst/>
            </a:prstGeom>
          </p:spPr>
        </p:pic>
        <p:cxnSp>
          <p:nvCxnSpPr>
            <p:cNvPr id="215" name="직선 연결선 214"/>
            <p:cNvCxnSpPr/>
            <p:nvPr/>
          </p:nvCxnSpPr>
          <p:spPr>
            <a:xfrm flipV="1">
              <a:off x="4644883" y="2271120"/>
              <a:ext cx="360040" cy="435822"/>
            </a:xfrm>
            <a:prstGeom prst="line">
              <a:avLst/>
            </a:prstGeom>
            <a:ln w="127000">
              <a:solidFill>
                <a:srgbClr val="FFC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725003" y="2281482"/>
              <a:ext cx="360040" cy="435822"/>
            </a:xfrm>
            <a:prstGeom prst="line">
              <a:avLst/>
            </a:prstGeom>
            <a:ln w="127000">
              <a:solidFill>
                <a:srgbClr val="FFC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6733115" y="2285256"/>
              <a:ext cx="360040" cy="435822"/>
            </a:xfrm>
            <a:prstGeom prst="line">
              <a:avLst/>
            </a:prstGeom>
            <a:ln w="127000">
              <a:solidFill>
                <a:srgbClr val="FFC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564763" y="2285256"/>
              <a:ext cx="360040" cy="435822"/>
            </a:xfrm>
            <a:prstGeom prst="line">
              <a:avLst/>
            </a:prstGeom>
            <a:ln w="127000">
              <a:solidFill>
                <a:srgbClr val="FFC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51521" y="179348"/>
            <a:ext cx="630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차원 전개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내부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외부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x WEB/WAS </a:t>
            </a:r>
            <a:r>
              <a:rPr lang="ko-KR" altLang="en-US" b="1" dirty="0" smtClean="0"/>
              <a:t>병렬 처리 </a:t>
            </a:r>
            <a:r>
              <a:rPr lang="en-US" altLang="ko-KR" b="1" dirty="0" smtClean="0"/>
              <a:t>+ Join </a:t>
            </a:r>
            <a:r>
              <a:rPr lang="ko-KR" altLang="en-US" b="1" dirty="0" smtClean="0"/>
              <a:t>처리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1365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 flipV="1">
            <a:off x="3780788" y="2151150"/>
            <a:ext cx="1599669" cy="212007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 flipV="1">
            <a:off x="1376554" y="3578276"/>
            <a:ext cx="401896" cy="455063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정육면체 26"/>
          <p:cNvSpPr/>
          <p:nvPr/>
        </p:nvSpPr>
        <p:spPr>
          <a:xfrm>
            <a:off x="2891088" y="1196752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dev</a:t>
            </a:r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ccm</a:t>
            </a:r>
            <a:r>
              <a:rPr lang="en-US" altLang="ko-KR" sz="800" dirty="0" smtClean="0"/>
              <a:t>-restart-</a:t>
            </a:r>
            <a:r>
              <a:rPr lang="en-US" altLang="ko-KR" sz="800" dirty="0" err="1" smtClean="0"/>
              <a:t>ext</a:t>
            </a:r>
            <a:r>
              <a:rPr lang="en-US" altLang="ko-KR" sz="800" dirty="0" smtClean="0"/>
              <a:t>-by-</a:t>
            </a:r>
            <a:r>
              <a:rPr lang="en-US" altLang="ko-KR" sz="800" dirty="0" err="1" smtClean="0"/>
              <a:t>ssh</a:t>
            </a:r>
            <a:endParaRPr lang="ko-KR" altLang="en-US" sz="800" dirty="0"/>
          </a:p>
        </p:txBody>
      </p:sp>
      <p:cxnSp>
        <p:nvCxnSpPr>
          <p:cNvPr id="78" name="직선 연결선 77"/>
          <p:cNvCxnSpPr/>
          <p:nvPr/>
        </p:nvCxnSpPr>
        <p:spPr>
          <a:xfrm>
            <a:off x="1313884" y="2233136"/>
            <a:ext cx="3330124" cy="6474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3114085" y="2243498"/>
            <a:ext cx="422709" cy="421686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4194205" y="2233136"/>
            <a:ext cx="422709" cy="421686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953845" y="2243498"/>
            <a:ext cx="422709" cy="421686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1287251" y="2201155"/>
            <a:ext cx="1169423" cy="1400135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2939303" y="1801088"/>
            <a:ext cx="390806" cy="417912"/>
          </a:xfrm>
          <a:prstGeom prst="line">
            <a:avLst/>
          </a:prstGeom>
          <a:ln w="127000">
            <a:solidFill>
              <a:srgbClr val="FFC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정육면체 83"/>
          <p:cNvSpPr/>
          <p:nvPr/>
        </p:nvSpPr>
        <p:spPr>
          <a:xfrm>
            <a:off x="154783" y="2575631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dev-ccm-publish-ext-was1-by-rsync</a:t>
            </a:r>
            <a:endParaRPr lang="ko-KR" altLang="en-US" sz="800" dirty="0"/>
          </a:p>
        </p:txBody>
      </p:sp>
      <p:sp>
        <p:nvSpPr>
          <p:cNvPr id="85" name="정육면체 84"/>
          <p:cNvSpPr/>
          <p:nvPr/>
        </p:nvSpPr>
        <p:spPr>
          <a:xfrm>
            <a:off x="1234903" y="2579040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dev-ccm-publish-ext-was2-by-rsync</a:t>
            </a:r>
            <a:endParaRPr lang="ko-KR" altLang="en-US" sz="800" dirty="0"/>
          </a:p>
        </p:txBody>
      </p:sp>
      <p:sp>
        <p:nvSpPr>
          <p:cNvPr id="86" name="정육면체 85"/>
          <p:cNvSpPr/>
          <p:nvPr/>
        </p:nvSpPr>
        <p:spPr>
          <a:xfrm>
            <a:off x="2315023" y="2566611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dev-ccm-publish-ext-web1-by-rsync</a:t>
            </a:r>
            <a:endParaRPr lang="ko-KR" altLang="en-US" sz="800" dirty="0"/>
          </a:p>
        </p:txBody>
      </p:sp>
      <p:sp>
        <p:nvSpPr>
          <p:cNvPr id="88" name="정육면체 87"/>
          <p:cNvSpPr/>
          <p:nvPr/>
        </p:nvSpPr>
        <p:spPr>
          <a:xfrm>
            <a:off x="3395143" y="2564053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dev-ccm-publish-ext-web2-by-rsync</a:t>
            </a:r>
            <a:endParaRPr lang="ko-KR" altLang="en-US" sz="800" dirty="0"/>
          </a:p>
        </p:txBody>
      </p:sp>
      <p:cxnSp>
        <p:nvCxnSpPr>
          <p:cNvPr id="91" name="직선 연결선 90"/>
          <p:cNvCxnSpPr/>
          <p:nvPr/>
        </p:nvCxnSpPr>
        <p:spPr>
          <a:xfrm>
            <a:off x="233764" y="3578274"/>
            <a:ext cx="3240360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정육면체 97"/>
          <p:cNvSpPr/>
          <p:nvPr/>
        </p:nvSpPr>
        <p:spPr>
          <a:xfrm>
            <a:off x="676596" y="3952944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dev</a:t>
            </a:r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ccm</a:t>
            </a:r>
            <a:r>
              <a:rPr lang="en-US" altLang="ko-KR" sz="800" dirty="0" smtClean="0"/>
              <a:t>-publish-</a:t>
            </a:r>
            <a:r>
              <a:rPr lang="en-US" altLang="ko-KR" sz="800" dirty="0" err="1" smtClean="0"/>
              <a:t>ext</a:t>
            </a:r>
            <a:endParaRPr lang="ko-KR" altLang="en-US" sz="800" dirty="0"/>
          </a:p>
        </p:txBody>
      </p:sp>
      <p:cxnSp>
        <p:nvCxnSpPr>
          <p:cNvPr id="215" name="직선 연결선 214"/>
          <p:cNvCxnSpPr/>
          <p:nvPr/>
        </p:nvCxnSpPr>
        <p:spPr>
          <a:xfrm flipV="1">
            <a:off x="1313885" y="3155104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 flipV="1">
            <a:off x="2394005" y="3165466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 flipV="1">
            <a:off x="3402117" y="3169240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/>
          <p:nvPr/>
        </p:nvCxnSpPr>
        <p:spPr>
          <a:xfrm flipV="1">
            <a:off x="233765" y="3169240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5697034" y="3578276"/>
            <a:ext cx="401896" cy="455063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정육면체 28"/>
          <p:cNvSpPr/>
          <p:nvPr/>
        </p:nvSpPr>
        <p:spPr>
          <a:xfrm>
            <a:off x="7211568" y="1196752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dev</a:t>
            </a:r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ccm</a:t>
            </a:r>
            <a:r>
              <a:rPr lang="en-US" altLang="ko-KR" sz="800" dirty="0" smtClean="0"/>
              <a:t>-restart-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-by-</a:t>
            </a:r>
            <a:r>
              <a:rPr lang="en-US" altLang="ko-KR" sz="800" dirty="0" err="1" smtClean="0"/>
              <a:t>ssh</a:t>
            </a:r>
            <a:endParaRPr lang="ko-KR" altLang="en-US" sz="8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5634364" y="2233136"/>
            <a:ext cx="3330124" cy="6474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7434565" y="2243498"/>
            <a:ext cx="422709" cy="421686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8514685" y="2233136"/>
            <a:ext cx="422709" cy="421686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5274325" y="2243498"/>
            <a:ext cx="422709" cy="421686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5607731" y="2201155"/>
            <a:ext cx="1169423" cy="1400135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7259783" y="1801088"/>
            <a:ext cx="390806" cy="417912"/>
          </a:xfrm>
          <a:prstGeom prst="line">
            <a:avLst/>
          </a:prstGeom>
          <a:ln w="127000">
            <a:solidFill>
              <a:srgbClr val="FFC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정육면체 35"/>
          <p:cNvSpPr/>
          <p:nvPr/>
        </p:nvSpPr>
        <p:spPr>
          <a:xfrm>
            <a:off x="4475263" y="2575631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dev-ccm-publish-int-was1-by-rsync</a:t>
            </a:r>
            <a:endParaRPr lang="ko-KR" altLang="en-US" sz="800" dirty="0"/>
          </a:p>
        </p:txBody>
      </p:sp>
      <p:sp>
        <p:nvSpPr>
          <p:cNvPr id="37" name="정육면체 36"/>
          <p:cNvSpPr/>
          <p:nvPr/>
        </p:nvSpPr>
        <p:spPr>
          <a:xfrm>
            <a:off x="5555383" y="2579040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dev-ccm-publish-int-was2-by-rsync</a:t>
            </a:r>
            <a:endParaRPr lang="ko-KR" altLang="en-US" sz="800" dirty="0"/>
          </a:p>
        </p:txBody>
      </p:sp>
      <p:sp>
        <p:nvSpPr>
          <p:cNvPr id="38" name="정육면체 37"/>
          <p:cNvSpPr/>
          <p:nvPr/>
        </p:nvSpPr>
        <p:spPr>
          <a:xfrm>
            <a:off x="6635503" y="2566611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dev-ccm-publish-int-web1-by-rsync</a:t>
            </a:r>
            <a:endParaRPr lang="ko-KR" altLang="en-US" sz="800" dirty="0"/>
          </a:p>
        </p:txBody>
      </p:sp>
      <p:sp>
        <p:nvSpPr>
          <p:cNvPr id="39" name="정육면체 38"/>
          <p:cNvSpPr/>
          <p:nvPr/>
        </p:nvSpPr>
        <p:spPr>
          <a:xfrm>
            <a:off x="7715623" y="2564053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dev-ccm-publish-int-web2-by-rsync</a:t>
            </a:r>
            <a:endParaRPr lang="ko-KR" altLang="en-US" sz="8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4554244" y="3578274"/>
            <a:ext cx="3240360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정육면체 40"/>
          <p:cNvSpPr/>
          <p:nvPr/>
        </p:nvSpPr>
        <p:spPr>
          <a:xfrm>
            <a:off x="4997076" y="3952944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dev</a:t>
            </a:r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ccm</a:t>
            </a:r>
            <a:r>
              <a:rPr lang="en-US" altLang="ko-KR" sz="800" dirty="0" smtClean="0"/>
              <a:t>-publish-</a:t>
            </a:r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5634364" y="3155104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714484" y="3165466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7722597" y="3169240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4554245" y="3169240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2567434" y="4966315"/>
            <a:ext cx="401896" cy="455063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49478" y="4966313"/>
            <a:ext cx="4410244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5087714" y="4557279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767234" y="4557279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정육면체 55"/>
          <p:cNvSpPr/>
          <p:nvPr/>
        </p:nvSpPr>
        <p:spPr>
          <a:xfrm>
            <a:off x="1919362" y="5321096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dev</a:t>
            </a:r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ccm</a:t>
            </a:r>
            <a:r>
              <a:rPr lang="en-US" altLang="ko-KR" sz="800" dirty="0" smtClean="0"/>
              <a:t>-prepare</a:t>
            </a:r>
            <a:endParaRPr lang="ko-KR" altLang="en-US" sz="800" dirty="0"/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8173276" y="2158216"/>
            <a:ext cx="1599669" cy="2120078"/>
          </a:xfrm>
          <a:prstGeom prst="line">
            <a:avLst/>
          </a:prstGeom>
          <a:ln w="57150" cmpd="sng">
            <a:solidFill>
              <a:schemeClr val="bg1">
                <a:lumMod val="65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084169" y="4293096"/>
            <a:ext cx="208910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8290657" y="1635867"/>
            <a:ext cx="1410280" cy="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폭발 2 59"/>
          <p:cNvSpPr/>
          <p:nvPr/>
        </p:nvSpPr>
        <p:spPr>
          <a:xfrm>
            <a:off x="8893355" y="1347834"/>
            <a:ext cx="478931" cy="489920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52716" y="1491850"/>
            <a:ext cx="747877" cy="598302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1691681" y="4286030"/>
            <a:ext cx="208910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3898170" y="1628801"/>
            <a:ext cx="1410280" cy="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폭발 2 65"/>
          <p:cNvSpPr/>
          <p:nvPr/>
        </p:nvSpPr>
        <p:spPr>
          <a:xfrm>
            <a:off x="4500868" y="1340768"/>
            <a:ext cx="478931" cy="489920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0227" y="1484784"/>
            <a:ext cx="747877" cy="598302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51521" y="179348"/>
            <a:ext cx="792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차원 전개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내부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외부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x WEB/WAS x </a:t>
            </a:r>
            <a:r>
              <a:rPr lang="ko-KR" altLang="en-US" b="1" dirty="0" smtClean="0"/>
              <a:t>클러스터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병렬 처리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+ Join </a:t>
            </a:r>
            <a:r>
              <a:rPr lang="ko-KR" altLang="en-US" b="1" dirty="0" smtClean="0"/>
              <a:t>처리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0817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-1692696" y="-1055384"/>
            <a:ext cx="14264556" cy="7580728"/>
            <a:chOff x="-1692696" y="-1055384"/>
            <a:chExt cx="14264556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그룹 268"/>
            <p:cNvGrpSpPr/>
            <p:nvPr/>
          </p:nvGrpSpPr>
          <p:grpSpPr>
            <a:xfrm>
              <a:off x="6228183" y="-1055384"/>
              <a:ext cx="6343677" cy="4800688"/>
              <a:chOff x="2692819" y="312768"/>
              <a:chExt cx="6343677" cy="4800688"/>
            </a:xfrm>
          </p:grpSpPr>
          <p:cxnSp>
            <p:nvCxnSpPr>
              <p:cNvPr id="226" name="직선 연결선 225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정육면체 26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-restart-by-</a:t>
                </a:r>
                <a:r>
                  <a:rPr lang="en-US" altLang="ko-KR" sz="800" dirty="0" err="1" smtClean="0"/>
                  <a:t>ssh</a:t>
                </a:r>
                <a:endParaRPr lang="ko-KR" altLang="en-US" sz="800" dirty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정육면체 83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dev-ccm-publish-ext-was1-by-rsync</a:t>
                </a:r>
                <a:endParaRPr lang="ko-KR" altLang="en-US" sz="800" dirty="0"/>
              </a:p>
            </p:txBody>
          </p:sp>
          <p:sp>
            <p:nvSpPr>
              <p:cNvPr id="85" name="정육면체 84"/>
              <p:cNvSpPr/>
              <p:nvPr/>
            </p:nvSpPr>
            <p:spPr>
              <a:xfrm>
                <a:off x="4565902" y="1695056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86" name="정육면체 85"/>
              <p:cNvSpPr/>
              <p:nvPr/>
            </p:nvSpPr>
            <p:spPr>
              <a:xfrm>
                <a:off x="5646022" y="168262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sp>
            <p:nvSpPr>
              <p:cNvPr id="88" name="정육면체 87"/>
              <p:cNvSpPr/>
              <p:nvPr/>
            </p:nvSpPr>
            <p:spPr>
              <a:xfrm>
                <a:off x="6726142" y="1680069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dev-ccm-publish-int-web1-by-rsync</a:t>
                </a:r>
                <a:endParaRPr lang="ko-KR" altLang="en-US" sz="800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정육면체 97"/>
              <p:cNvSpPr/>
              <p:nvPr/>
            </p:nvSpPr>
            <p:spPr>
              <a:xfrm>
                <a:off x="3851920" y="306896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정육면체 100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23" name="직선 연결선 122"/>
              <p:cNvCxnSpPr/>
              <p:nvPr/>
            </p:nvCxnSpPr>
            <p:spPr>
              <a:xfrm flipH="1">
                <a:off x="7426561" y="701079"/>
                <a:ext cx="1410280" cy="1"/>
              </a:xfrm>
              <a:prstGeom prst="line">
                <a:avLst/>
              </a:prstGeom>
              <a:ln w="127000">
                <a:solidFill>
                  <a:schemeClr val="bg1">
                    <a:lumMod val="75000"/>
                  </a:schemeClr>
                </a:solidFill>
                <a:prstDash val="sys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폭발 2 126"/>
              <p:cNvSpPr/>
              <p:nvPr/>
            </p:nvSpPr>
            <p:spPr>
              <a:xfrm>
                <a:off x="8029259" y="413048"/>
                <a:ext cx="478931" cy="489920"/>
              </a:xfrm>
              <a:prstGeom prst="irregularSeal2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8" name="그림 1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288619" y="557064"/>
                <a:ext cx="747877" cy="598302"/>
              </a:xfrm>
              <a:prstGeom prst="rect">
                <a:avLst/>
              </a:prstGeom>
            </p:spPr>
          </p:pic>
          <p:cxnSp>
            <p:nvCxnSpPr>
              <p:cNvPr id="215" name="직선 연결선 214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97"/>
            <p:cNvGrpSpPr/>
            <p:nvPr/>
          </p:nvGrpSpPr>
          <p:grpSpPr>
            <a:xfrm>
              <a:off x="2843808" y="1709192"/>
              <a:ext cx="4040296" cy="3430829"/>
              <a:chOff x="2044747" y="2042667"/>
              <a:chExt cx="4040296" cy="3430829"/>
            </a:xfrm>
          </p:grpSpPr>
          <p:cxnSp>
            <p:nvCxnSpPr>
              <p:cNvPr id="299" name="직선 연결선 298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정육면체 299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dev-cmm-publish-ext-web1-by-rsync</a:t>
                </a:r>
                <a:endParaRPr lang="ko-KR" altLang="en-US" sz="800" dirty="0"/>
              </a:p>
            </p:txBody>
          </p:sp>
          <p:sp>
            <p:nvSpPr>
              <p:cNvPr id="301" name="정육면체 300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dev-cmm-publish-int-was1-by-rsync</a:t>
                </a:r>
                <a:endParaRPr lang="ko-KR" altLang="en-US" sz="800" dirty="0"/>
              </a:p>
            </p:txBody>
          </p:sp>
          <p:cxnSp>
            <p:nvCxnSpPr>
              <p:cNvPr id="302" name="직선 연결선 301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정육면체 302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</a:t>
                </a:r>
                <a:r>
                  <a:rPr lang="en-US" altLang="ko-KR" sz="800" dirty="0" err="1" smtClean="0"/>
                  <a:t>cmm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304" name="직선 연결선 303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정육면체 304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</a:t>
                </a:r>
                <a:r>
                  <a:rPr lang="en-US" altLang="ko-KR" sz="800" dirty="0" err="1" smtClean="0"/>
                  <a:t>c</a:t>
                </a:r>
                <a:r>
                  <a:rPr lang="en-US" altLang="ko-KR" sz="800" dirty="0" err="1" smtClean="0"/>
                  <a:t>mm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306" name="직선 연결선 305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/>
            <p:cNvCxnSpPr/>
            <p:nvPr/>
          </p:nvCxnSpPr>
          <p:spPr>
            <a:xfrm>
              <a:off x="3138813" y="4188897"/>
              <a:ext cx="3089370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4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46" name="직선 연결선 45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정육면체 46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dev-web-xp-publish-ext-web1-by-rsync</a:t>
                </a:r>
                <a:endParaRPr lang="ko-KR" altLang="en-US" sz="800" dirty="0"/>
              </a:p>
            </p:txBody>
          </p:sp>
          <p:sp>
            <p:nvSpPr>
              <p:cNvPr id="48" name="정육면체 47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dev-web-xp-publish-int-web1-by-rsync</a:t>
                </a:r>
                <a:endParaRPr lang="ko-KR" altLang="en-US" sz="800" dirty="0"/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정육면체 49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정육면체 51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연결선 54"/>
            <p:cNvCxnSpPr/>
            <p:nvPr/>
          </p:nvCxnSpPr>
          <p:spPr>
            <a:xfrm>
              <a:off x="-1692696" y="4186039"/>
              <a:ext cx="4824536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61" name="정육면체 60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dev-web-rd-publish-int-was1-by-rsync</a:t>
                </a:r>
                <a:endParaRPr lang="ko-KR" altLang="en-US" sz="800" dirty="0"/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정육면체 69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정육면체 71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</p:grpSp>
        <p:cxnSp>
          <p:nvCxnSpPr>
            <p:cNvPr id="74" name="직선 연결선 73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76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87" name="정육면체 86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dev-web-common-publish-int-was1-by-rsync</a:t>
                </a:r>
                <a:endParaRPr lang="ko-KR" altLang="en-US" sz="800" dirty="0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정육면체 89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-web-common-publish</a:t>
                </a:r>
                <a:endParaRPr lang="ko-KR" altLang="en-US" sz="800" dirty="0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정육면체 92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-web-common-prepare</a:t>
                </a:r>
                <a:endParaRPr lang="ko-KR" altLang="en-US" sz="800" dirty="0"/>
              </a:p>
            </p:txBody>
          </p:sp>
        </p:grpSp>
        <p:cxnSp>
          <p:nvCxnSpPr>
            <p:cNvPr id="94" name="직선 연결선 93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정육면체 112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-all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51521" y="179348"/>
            <a:ext cx="850027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차원 전개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내부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외부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x WEB/WAS x </a:t>
            </a:r>
            <a:r>
              <a:rPr lang="ko-KR" altLang="en-US" b="1" dirty="0" smtClean="0"/>
              <a:t>클러스터</a:t>
            </a:r>
            <a:r>
              <a:rPr lang="en-US" altLang="ko-KR" b="1" dirty="0" smtClean="0"/>
              <a:t> x </a:t>
            </a:r>
            <a:r>
              <a:rPr lang="ko-KR" altLang="en-US" b="1" dirty="0" smtClean="0"/>
              <a:t>업무별 병렬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+ Join </a:t>
            </a:r>
            <a:r>
              <a:rPr lang="ko-KR" altLang="en-US" b="1" dirty="0" smtClean="0"/>
              <a:t>처리</a:t>
            </a:r>
            <a:r>
              <a:rPr lang="ko-KR" altLang="en-US" b="1" dirty="0" smtClean="0"/>
              <a:t> 처리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8943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-1692695" y="-1055384"/>
            <a:ext cx="13203067" cy="7580728"/>
            <a:chOff x="-1692696" y="-1055384"/>
            <a:chExt cx="13203067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그룹 268"/>
            <p:cNvGrpSpPr/>
            <p:nvPr/>
          </p:nvGrpSpPr>
          <p:grpSpPr>
            <a:xfrm>
              <a:off x="6228183" y="-1055384"/>
              <a:ext cx="5282188" cy="4800688"/>
              <a:chOff x="2692819" y="312768"/>
              <a:chExt cx="5282188" cy="4800688"/>
            </a:xfrm>
          </p:grpSpPr>
          <p:cxnSp>
            <p:nvCxnSpPr>
              <p:cNvPr id="226" name="직선 연결선 225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정육면체 26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-restart-by-</a:t>
                </a:r>
                <a:r>
                  <a:rPr lang="en-US" altLang="ko-KR" sz="800" dirty="0" err="1" smtClean="0"/>
                  <a:t>ssh</a:t>
                </a:r>
                <a:endParaRPr lang="ko-KR" altLang="en-US" sz="800" dirty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정육면체 83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dev-ccm-publish-ext-was1-by-rsync</a:t>
                </a:r>
                <a:endParaRPr lang="ko-KR" altLang="en-US" sz="800" dirty="0"/>
              </a:p>
            </p:txBody>
          </p:sp>
          <p:sp>
            <p:nvSpPr>
              <p:cNvPr id="85" name="정육면체 84"/>
              <p:cNvSpPr/>
              <p:nvPr/>
            </p:nvSpPr>
            <p:spPr>
              <a:xfrm>
                <a:off x="4565902" y="1695056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86" name="정육면체 85"/>
              <p:cNvSpPr/>
              <p:nvPr/>
            </p:nvSpPr>
            <p:spPr>
              <a:xfrm>
                <a:off x="5646022" y="168262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sp>
            <p:nvSpPr>
              <p:cNvPr id="88" name="정육면체 87"/>
              <p:cNvSpPr/>
              <p:nvPr/>
            </p:nvSpPr>
            <p:spPr>
              <a:xfrm>
                <a:off x="6726142" y="1680069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dev-ccm-publish-int-web1-by-rsync</a:t>
                </a:r>
                <a:endParaRPr lang="ko-KR" altLang="en-US" sz="800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정육면체 97"/>
              <p:cNvSpPr/>
              <p:nvPr/>
            </p:nvSpPr>
            <p:spPr>
              <a:xfrm>
                <a:off x="3851920" y="306896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정육면체 100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215" name="직선 연결선 214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97"/>
            <p:cNvGrpSpPr/>
            <p:nvPr/>
          </p:nvGrpSpPr>
          <p:grpSpPr>
            <a:xfrm>
              <a:off x="2843808" y="1709192"/>
              <a:ext cx="4040296" cy="3430829"/>
              <a:chOff x="2044747" y="2042667"/>
              <a:chExt cx="4040296" cy="3430829"/>
            </a:xfrm>
          </p:grpSpPr>
          <p:cxnSp>
            <p:nvCxnSpPr>
              <p:cNvPr id="299" name="직선 연결선 298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정육면체 299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dev-cmm-publish-ext-web1-by-rsync</a:t>
                </a:r>
                <a:endParaRPr lang="ko-KR" altLang="en-US" sz="800" dirty="0"/>
              </a:p>
            </p:txBody>
          </p:sp>
          <p:sp>
            <p:nvSpPr>
              <p:cNvPr id="301" name="정육면체 300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dev-cmm-publish-int-was1-by-rsync</a:t>
                </a:r>
                <a:endParaRPr lang="ko-KR" altLang="en-US" sz="800" dirty="0"/>
              </a:p>
            </p:txBody>
          </p:sp>
          <p:cxnSp>
            <p:nvCxnSpPr>
              <p:cNvPr id="302" name="직선 연결선 301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정육면체 302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</a:t>
                </a:r>
                <a:r>
                  <a:rPr lang="en-US" altLang="ko-KR" sz="800" dirty="0" err="1" smtClean="0"/>
                  <a:t>cmm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304" name="직선 연결선 303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정육면체 304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</a:t>
                </a:r>
                <a:r>
                  <a:rPr lang="en-US" altLang="ko-KR" sz="800" dirty="0" err="1" smtClean="0"/>
                  <a:t>cmm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306" name="직선 연결선 305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/>
            <p:cNvCxnSpPr/>
            <p:nvPr/>
          </p:nvCxnSpPr>
          <p:spPr>
            <a:xfrm>
              <a:off x="3138813" y="4188897"/>
              <a:ext cx="3089370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4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46" name="직선 연결선 45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정육면체 46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dev-web-xp-publish-ext-web1-by-rsync</a:t>
                </a:r>
                <a:endParaRPr lang="ko-KR" altLang="en-US" sz="800" dirty="0"/>
              </a:p>
            </p:txBody>
          </p:sp>
          <p:sp>
            <p:nvSpPr>
              <p:cNvPr id="48" name="정육면체 47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dev-web-xp-publish-int-web1-by-rsync</a:t>
                </a:r>
                <a:endParaRPr lang="ko-KR" altLang="en-US" sz="800" dirty="0"/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정육면체 49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정육면체 51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연결선 54"/>
            <p:cNvCxnSpPr/>
            <p:nvPr/>
          </p:nvCxnSpPr>
          <p:spPr>
            <a:xfrm>
              <a:off x="-1692696" y="4186039"/>
              <a:ext cx="4824536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61" name="정육면체 60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dev-web-rd-publish-int-was1-by-rsync</a:t>
                </a:r>
                <a:endParaRPr lang="ko-KR" altLang="en-US" sz="800" dirty="0"/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정육면체 69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정육면체 71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</p:grpSp>
        <p:cxnSp>
          <p:nvCxnSpPr>
            <p:cNvPr id="74" name="직선 연결선 73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76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87" name="정육면체 86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dev-web-common-publish-int-was1-by-rsync</a:t>
                </a:r>
                <a:endParaRPr lang="ko-KR" altLang="en-US" sz="800" dirty="0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정육면체 89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-web-common-publish</a:t>
                </a:r>
                <a:endParaRPr lang="ko-KR" altLang="en-US" sz="800" dirty="0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정육면체 92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-web-common-prepare</a:t>
                </a:r>
                <a:endParaRPr lang="ko-KR" altLang="en-US" sz="800" dirty="0"/>
              </a:p>
            </p:txBody>
          </p:sp>
        </p:grpSp>
        <p:cxnSp>
          <p:nvCxnSpPr>
            <p:cNvPr id="94" name="직선 연결선 93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정육면체 112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-all</a:t>
              </a:r>
              <a:endParaRPr lang="ko-KR" altLang="en-US" sz="800" dirty="0"/>
            </a:p>
          </p:txBody>
        </p:sp>
      </p:grpSp>
      <p:grpSp>
        <p:nvGrpSpPr>
          <p:cNvPr id="8" name="그룹 15"/>
          <p:cNvGrpSpPr/>
          <p:nvPr/>
        </p:nvGrpSpPr>
        <p:grpSpPr>
          <a:xfrm>
            <a:off x="467545" y="3407134"/>
            <a:ext cx="7416824" cy="1416585"/>
            <a:chOff x="467544" y="3407132"/>
            <a:chExt cx="7416824" cy="1416585"/>
          </a:xfrm>
        </p:grpSpPr>
        <p:cxnSp>
          <p:nvCxnSpPr>
            <p:cNvPr id="73" name="직선 연결선 72"/>
            <p:cNvCxnSpPr/>
            <p:nvPr/>
          </p:nvCxnSpPr>
          <p:spPr>
            <a:xfrm>
              <a:off x="3867134" y="4801849"/>
              <a:ext cx="2904595" cy="21868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>
              <a:off x="6801070" y="3407132"/>
              <a:ext cx="1083298" cy="1394717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>
              <a:off x="7315277" y="3429000"/>
              <a:ext cx="569091" cy="4697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482688" y="4797152"/>
              <a:ext cx="2361120" cy="0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H="1">
              <a:off x="467544" y="3433697"/>
              <a:ext cx="1174245" cy="1363455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H="1">
              <a:off x="1674306" y="3407132"/>
              <a:ext cx="233398" cy="26565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51521" y="179348"/>
            <a:ext cx="7179401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차원 전개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내부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외부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x WEB/WAS x </a:t>
            </a:r>
            <a:r>
              <a:rPr lang="ko-KR" altLang="en-US" b="1" dirty="0" smtClean="0"/>
              <a:t>클러스터</a:t>
            </a:r>
            <a:r>
              <a:rPr lang="en-US" altLang="ko-KR" b="1" dirty="0" smtClean="0"/>
              <a:t> x </a:t>
            </a:r>
            <a:r>
              <a:rPr lang="ko-KR" altLang="en-US" b="1" dirty="0" smtClean="0"/>
              <a:t>업무별 병렬 처리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+ Join </a:t>
            </a:r>
            <a:r>
              <a:rPr lang="ko-KR" altLang="en-US" b="1" dirty="0" smtClean="0"/>
              <a:t>처리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+ Lock </a:t>
            </a:r>
            <a:r>
              <a:rPr lang="ko-KR" altLang="en-US" b="1" dirty="0" smtClean="0"/>
              <a:t>처리</a:t>
            </a:r>
            <a:endParaRPr lang="ko-KR" altLang="en-US" b="1" dirty="0"/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8003" y="4470822"/>
            <a:ext cx="531684" cy="624043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8584" y="4439752"/>
            <a:ext cx="531684" cy="6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25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2"/>
          <p:cNvGrpSpPr/>
          <p:nvPr/>
        </p:nvGrpSpPr>
        <p:grpSpPr>
          <a:xfrm>
            <a:off x="-1692695" y="-1055384"/>
            <a:ext cx="13203067" cy="7580728"/>
            <a:chOff x="-1692696" y="-1055384"/>
            <a:chExt cx="13203067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그룹 75"/>
            <p:cNvGrpSpPr/>
            <p:nvPr/>
          </p:nvGrpSpPr>
          <p:grpSpPr>
            <a:xfrm>
              <a:off x="6228183" y="-1055384"/>
              <a:ext cx="5282188" cy="4800688"/>
              <a:chOff x="2692819" y="312768"/>
              <a:chExt cx="5282188" cy="4800688"/>
            </a:xfrm>
          </p:grpSpPr>
          <p:cxnSp>
            <p:nvCxnSpPr>
              <p:cNvPr id="145" name="직선 연결선 144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정육면체 145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-restart-by-</a:t>
                </a:r>
                <a:r>
                  <a:rPr lang="en-US" altLang="ko-KR" sz="800" dirty="0" err="1" smtClean="0"/>
                  <a:t>ssh</a:t>
                </a:r>
                <a:endParaRPr lang="ko-KR" altLang="en-US" sz="800" dirty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정육면체 152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dev-ccm-publish-ext-was1-by-rsync</a:t>
                </a:r>
                <a:endParaRPr lang="ko-KR" altLang="en-US" sz="800" dirty="0"/>
              </a:p>
            </p:txBody>
          </p:sp>
          <p:sp>
            <p:nvSpPr>
              <p:cNvPr id="154" name="정육면체 153"/>
              <p:cNvSpPr/>
              <p:nvPr/>
            </p:nvSpPr>
            <p:spPr>
              <a:xfrm>
                <a:off x="4565902" y="1695056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155" name="정육면체 154"/>
              <p:cNvSpPr/>
              <p:nvPr/>
            </p:nvSpPr>
            <p:spPr>
              <a:xfrm>
                <a:off x="5646022" y="168262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sp>
            <p:nvSpPr>
              <p:cNvPr id="156" name="정육면체 155"/>
              <p:cNvSpPr/>
              <p:nvPr/>
            </p:nvSpPr>
            <p:spPr>
              <a:xfrm>
                <a:off x="6726142" y="1680069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dev-ccm-publish-int-web1-by-rsync</a:t>
                </a:r>
                <a:endParaRPr lang="ko-KR" altLang="en-US" sz="800" dirty="0"/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정육면체 157"/>
              <p:cNvSpPr/>
              <p:nvPr/>
            </p:nvSpPr>
            <p:spPr>
              <a:xfrm>
                <a:off x="3851920" y="306896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59" name="직선 연결선 158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정육면체 159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61" name="직선 연결선 160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94"/>
            <p:cNvGrpSpPr/>
            <p:nvPr/>
          </p:nvGrpSpPr>
          <p:grpSpPr>
            <a:xfrm>
              <a:off x="2843808" y="1709192"/>
              <a:ext cx="4040296" cy="3430829"/>
              <a:chOff x="2044747" y="2042667"/>
              <a:chExt cx="4040296" cy="3430829"/>
            </a:xfrm>
          </p:grpSpPr>
          <p:cxnSp>
            <p:nvCxnSpPr>
              <p:cNvPr id="136" name="직선 연결선 135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정육면체 136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138" name="정육면체 137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정육면체 139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정육면체 141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43" name="직선 연결선 142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직선 연결선 96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98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125" name="직선 연결선 124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정육면체 125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dev-web-xp-publish-ext-web1-by-rsync</a:t>
                </a:r>
                <a:endParaRPr lang="ko-KR" altLang="en-US" sz="800" dirty="0"/>
              </a:p>
            </p:txBody>
          </p:sp>
          <p:sp>
            <p:nvSpPr>
              <p:cNvPr id="129" name="정육면체 128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dev-web-xp-publish-int-web1-by-rsync</a:t>
                </a:r>
                <a:endParaRPr lang="ko-KR" altLang="en-US" sz="800" dirty="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정육면체 130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정육면체 132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직선 연결선 101"/>
            <p:cNvCxnSpPr/>
            <p:nvPr/>
          </p:nvCxnSpPr>
          <p:spPr>
            <a:xfrm>
              <a:off x="-1692696" y="4186039"/>
              <a:ext cx="7928728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102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118" name="정육면체 117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dev-web-rd-publish-int-was1-by-rsync</a:t>
                </a:r>
                <a:endParaRPr lang="ko-KR" altLang="en-US" sz="800" dirty="0"/>
              </a:p>
            </p:txBody>
          </p:sp>
          <p:cxnSp>
            <p:nvCxnSpPr>
              <p:cNvPr id="120" name="직선 연결선 119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정육면체 120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22" name="직선 연결선 121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정육면체 123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</p:grpSp>
        <p:cxnSp>
          <p:nvCxnSpPr>
            <p:cNvPr id="104" name="직선 연결선 103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105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110" name="정육면체 109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dev-web-common-publish-int-was1-by-rsync</a:t>
                </a:r>
                <a:endParaRPr lang="ko-KR" altLang="en-US" sz="800" dirty="0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정육면체 114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-web-common-publish</a:t>
                </a:r>
                <a:endParaRPr lang="ko-KR" altLang="en-US" sz="800" dirty="0"/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정육면체 116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-web-common-prepare</a:t>
                </a:r>
                <a:endParaRPr lang="ko-KR" altLang="en-US" sz="800" dirty="0"/>
              </a:p>
            </p:txBody>
          </p:sp>
        </p:grpSp>
        <p:cxnSp>
          <p:nvCxnSpPr>
            <p:cNvPr id="107" name="직선 연결선 106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정육면체 108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>
              <a:solidFill>
                <a:srgbClr val="FFC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-all</a:t>
              </a:r>
              <a:endParaRPr lang="ko-KR" altLang="en-US" sz="800" dirty="0"/>
            </a:p>
          </p:txBody>
        </p:sp>
      </p:grpSp>
      <p:cxnSp>
        <p:nvCxnSpPr>
          <p:cNvPr id="232" name="직선 연결선 231"/>
          <p:cNvCxnSpPr/>
          <p:nvPr/>
        </p:nvCxnSpPr>
        <p:spPr>
          <a:xfrm>
            <a:off x="2225644" y="5336096"/>
            <a:ext cx="3487" cy="613184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3371916" y="3952924"/>
            <a:ext cx="3487" cy="613184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6740550" y="2562734"/>
            <a:ext cx="3487" cy="613184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/>
          <p:cNvCxnSpPr/>
          <p:nvPr/>
        </p:nvCxnSpPr>
        <p:spPr>
          <a:xfrm>
            <a:off x="2489807" y="2567601"/>
            <a:ext cx="3487" cy="613184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/>
          <p:nvPr/>
        </p:nvCxnSpPr>
        <p:spPr>
          <a:xfrm>
            <a:off x="482688" y="2564904"/>
            <a:ext cx="3487" cy="613184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/>
          <p:nvPr/>
        </p:nvCxnSpPr>
        <p:spPr>
          <a:xfrm>
            <a:off x="-1120119" y="2564904"/>
            <a:ext cx="3487" cy="613184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373"/>
          <p:cNvGrpSpPr/>
          <p:nvPr/>
        </p:nvGrpSpPr>
        <p:grpSpPr>
          <a:xfrm>
            <a:off x="-1718298" y="-2063496"/>
            <a:ext cx="13203067" cy="7580728"/>
            <a:chOff x="-1692696" y="-1055384"/>
            <a:chExt cx="13203067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" name="그룹 374"/>
            <p:cNvGrpSpPr/>
            <p:nvPr/>
          </p:nvGrpSpPr>
          <p:grpSpPr>
            <a:xfrm>
              <a:off x="6228183" y="-1055384"/>
              <a:ext cx="5282188" cy="4800688"/>
              <a:chOff x="2692819" y="312768"/>
              <a:chExt cx="5282188" cy="4800688"/>
            </a:xfrm>
          </p:grpSpPr>
          <p:cxnSp>
            <p:nvCxnSpPr>
              <p:cNvPr id="416" name="직선 연결선 415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7" name="정육면체 416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-restart-by-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8" name="직선 연결선 417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직선 연결선 418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직선 연결선 419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직선 연결선 420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연결선 421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직선 연결선 422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정육면체 423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stg-ccm-publish-ext-was1-by-rsync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정육면체 424"/>
              <p:cNvSpPr/>
              <p:nvPr/>
            </p:nvSpPr>
            <p:spPr>
              <a:xfrm>
                <a:off x="4565902" y="1695056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정육면체 425"/>
              <p:cNvSpPr/>
              <p:nvPr/>
            </p:nvSpPr>
            <p:spPr>
              <a:xfrm>
                <a:off x="5646022" y="168262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정육면체 426"/>
              <p:cNvSpPr/>
              <p:nvPr/>
            </p:nvSpPr>
            <p:spPr>
              <a:xfrm>
                <a:off x="6726142" y="1680069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stg-ccm-publish-int-web1-by-rsync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8" name="직선 연결선 427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정육면체 428"/>
              <p:cNvSpPr/>
              <p:nvPr/>
            </p:nvSpPr>
            <p:spPr>
              <a:xfrm>
                <a:off x="3851920" y="306896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0" name="직선 연결선 429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1" name="정육면체 430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2" name="직선 연결선 431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직선 연결선 432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직선 연결선 433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직선 연결선 434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375"/>
            <p:cNvGrpSpPr/>
            <p:nvPr/>
          </p:nvGrpSpPr>
          <p:grpSpPr>
            <a:xfrm>
              <a:off x="2843808" y="1709192"/>
              <a:ext cx="4040296" cy="3411314"/>
              <a:chOff x="2044747" y="2042667"/>
              <a:chExt cx="4040296" cy="3411314"/>
            </a:xfrm>
          </p:grpSpPr>
          <p:cxnSp>
            <p:nvCxnSpPr>
              <p:cNvPr id="407" name="직선 연결선 406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정육면체 407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정육면체 408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0" name="직선 연결선 409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정육면체 410"/>
              <p:cNvSpPr/>
              <p:nvPr/>
            </p:nvSpPr>
            <p:spPr>
              <a:xfrm>
                <a:off x="3203848" y="3409485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2" name="직선 연결선 411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3" name="정육면체 412"/>
              <p:cNvSpPr/>
              <p:nvPr/>
            </p:nvSpPr>
            <p:spPr>
              <a:xfrm>
                <a:off x="2044747" y="477763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4" name="직선 연결선 413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직선 연결선 414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직선 연결선 377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378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398" name="직선 연결선 397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정육면체 398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stg-web-xp-publish-ext-web1-by-rsync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정육면체 399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stg-web-xp-publish-int-web1-by-rsync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1" name="직선 연결선 400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정육면체 401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xp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3" name="직선 연결선 402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4" name="정육면체 403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xp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5" name="직선 연결선 404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직선 연결선 405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0" name="직선 연결선 379"/>
            <p:cNvCxnSpPr/>
            <p:nvPr/>
          </p:nvCxnSpPr>
          <p:spPr>
            <a:xfrm>
              <a:off x="-1692696" y="4186039"/>
              <a:ext cx="7920879" cy="2858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380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393" name="정육면체 392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stg-web-rd-publish-int-was1-by-rsync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4" name="직선 연결선 393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정육면체 394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-web-rd-publish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6" name="직선 연결선 395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7" name="정육면체 396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-web-rd-prepare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2" name="직선 연결선 381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 382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383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388" name="정육면체 387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-web-common-publish-int-was1-by-rsync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9" name="직선 연결선 388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정육면체 389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-web-common-publish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1" name="직선 연결선 390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2" name="정육면체 391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-web-common-prepare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5" name="직선 연결선 384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 385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정육면체 386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stg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-all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64"/>
          <p:cNvGrpSpPr/>
          <p:nvPr/>
        </p:nvGrpSpPr>
        <p:grpSpPr>
          <a:xfrm>
            <a:off x="467545" y="3407134"/>
            <a:ext cx="7416824" cy="1416585"/>
            <a:chOff x="467544" y="3407132"/>
            <a:chExt cx="7416824" cy="1416585"/>
          </a:xfrm>
        </p:grpSpPr>
        <p:cxnSp>
          <p:nvCxnSpPr>
            <p:cNvPr id="166" name="직선 연결선 165"/>
            <p:cNvCxnSpPr/>
            <p:nvPr/>
          </p:nvCxnSpPr>
          <p:spPr>
            <a:xfrm>
              <a:off x="3867134" y="4801849"/>
              <a:ext cx="2904595" cy="21868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flipH="1">
              <a:off x="6801070" y="3407132"/>
              <a:ext cx="1083298" cy="1394717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flipH="1">
              <a:off x="7315277" y="3429000"/>
              <a:ext cx="569091" cy="4697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482688" y="4797152"/>
              <a:ext cx="2361120" cy="0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flipH="1">
              <a:off x="467544" y="3433697"/>
              <a:ext cx="1174245" cy="1363455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 flipH="1">
              <a:off x="1674306" y="3407132"/>
              <a:ext cx="233398" cy="26565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78"/>
          <p:cNvGrpSpPr/>
          <p:nvPr/>
        </p:nvGrpSpPr>
        <p:grpSpPr>
          <a:xfrm>
            <a:off x="467545" y="2444465"/>
            <a:ext cx="7416824" cy="1416585"/>
            <a:chOff x="467544" y="3407132"/>
            <a:chExt cx="7416824" cy="1416585"/>
          </a:xfrm>
        </p:grpSpPr>
        <p:cxnSp>
          <p:nvCxnSpPr>
            <p:cNvPr id="180" name="직선 연결선 179"/>
            <p:cNvCxnSpPr/>
            <p:nvPr/>
          </p:nvCxnSpPr>
          <p:spPr>
            <a:xfrm>
              <a:off x="3867134" y="4801849"/>
              <a:ext cx="2904595" cy="21868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flipH="1">
              <a:off x="6801070" y="3407132"/>
              <a:ext cx="1083298" cy="1394717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 flipH="1">
              <a:off x="7315277" y="3429000"/>
              <a:ext cx="569091" cy="4697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482688" y="4797152"/>
              <a:ext cx="2361120" cy="0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 flipH="1">
              <a:off x="467544" y="3433697"/>
              <a:ext cx="1174245" cy="1363455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flipH="1">
              <a:off x="1674306" y="3407132"/>
              <a:ext cx="233398" cy="26565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/>
          <p:cNvSpPr txBox="1"/>
          <p:nvPr/>
        </p:nvSpPr>
        <p:spPr>
          <a:xfrm>
            <a:off x="251521" y="179349"/>
            <a:ext cx="9472850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차원 전개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내부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외부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x WEB/WAS x </a:t>
            </a:r>
            <a:r>
              <a:rPr lang="ko-KR" altLang="en-US" b="1" dirty="0" smtClean="0"/>
              <a:t>클러스터</a:t>
            </a:r>
            <a:r>
              <a:rPr lang="en-US" altLang="ko-KR" b="1" dirty="0" smtClean="0"/>
              <a:t> x </a:t>
            </a:r>
            <a:r>
              <a:rPr lang="ko-KR" altLang="en-US" b="1" dirty="0" smtClean="0"/>
              <a:t>업무별 병렬 처리 </a:t>
            </a:r>
            <a:r>
              <a:rPr lang="en-US" altLang="ko-KR" b="1" dirty="0" smtClean="0"/>
              <a:t>x Target</a:t>
            </a:r>
            <a:r>
              <a:rPr lang="ko-KR" altLang="en-US" b="1" dirty="0" smtClean="0"/>
              <a:t>별 병렬 처리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+ Join </a:t>
            </a:r>
            <a:r>
              <a:rPr lang="ko-KR" altLang="en-US" b="1" dirty="0" smtClean="0"/>
              <a:t>처리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+ Lock </a:t>
            </a:r>
            <a:r>
              <a:rPr lang="ko-KR" altLang="en-US" b="1" dirty="0" smtClean="0"/>
              <a:t>처리 </a:t>
            </a:r>
            <a:r>
              <a:rPr lang="en-US" altLang="ko-KR" b="1" dirty="0" smtClean="0"/>
              <a:t>+ Block </a:t>
            </a:r>
            <a:r>
              <a:rPr lang="ko-KR" altLang="en-US" b="1" dirty="0" smtClean="0"/>
              <a:t>처리</a:t>
            </a:r>
            <a:endParaRPr lang="ko-KR" altLang="en-US" b="1" dirty="0"/>
          </a:p>
        </p:txBody>
      </p:sp>
      <p:pic>
        <p:nvPicPr>
          <p:cNvPr id="172" name="그림 1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8003" y="4470822"/>
            <a:ext cx="531684" cy="624043"/>
          </a:xfrm>
          <a:prstGeom prst="rect">
            <a:avLst/>
          </a:prstGeom>
        </p:spPr>
      </p:pic>
      <p:pic>
        <p:nvPicPr>
          <p:cNvPr id="173" name="그림 1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8584" y="4439752"/>
            <a:ext cx="531684" cy="624043"/>
          </a:xfrm>
          <a:prstGeom prst="rect">
            <a:avLst/>
          </a:prstGeom>
        </p:spPr>
      </p:pic>
      <p:pic>
        <p:nvPicPr>
          <p:cNvPr id="174" name="그림 1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3504" y="3435670"/>
            <a:ext cx="531684" cy="624043"/>
          </a:xfrm>
          <a:prstGeom prst="rect">
            <a:avLst/>
          </a:prstGeom>
        </p:spPr>
      </p:pic>
      <p:pic>
        <p:nvPicPr>
          <p:cNvPr id="175" name="그림 1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4085" y="3404600"/>
            <a:ext cx="531684" cy="624043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2398" y="5368787"/>
            <a:ext cx="594449" cy="466048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2398" y="4326886"/>
            <a:ext cx="594449" cy="466048"/>
          </a:xfrm>
          <a:prstGeom prst="rect">
            <a:avLst/>
          </a:prstGeom>
        </p:spPr>
      </p:pic>
      <p:pic>
        <p:nvPicPr>
          <p:cNvPr id="178" name="그림 1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5181" y="3978767"/>
            <a:ext cx="594449" cy="466048"/>
          </a:xfrm>
          <a:prstGeom prst="rect">
            <a:avLst/>
          </a:prstGeom>
        </p:spPr>
      </p:pic>
      <p:pic>
        <p:nvPicPr>
          <p:cNvPr id="179" name="그림 1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5181" y="2936866"/>
            <a:ext cx="594449" cy="466048"/>
          </a:xfrm>
          <a:prstGeom prst="rect">
            <a:avLst/>
          </a:prstGeom>
        </p:spPr>
      </p:pic>
      <p:pic>
        <p:nvPicPr>
          <p:cNvPr id="186" name="그림 1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7826" y="2667432"/>
            <a:ext cx="594449" cy="466048"/>
          </a:xfrm>
          <a:prstGeom prst="rect">
            <a:avLst/>
          </a:prstGeom>
        </p:spPr>
      </p:pic>
      <p:pic>
        <p:nvPicPr>
          <p:cNvPr id="187" name="그림 1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95672" y="2598693"/>
            <a:ext cx="594449" cy="466048"/>
          </a:xfrm>
          <a:prstGeom prst="rect">
            <a:avLst/>
          </a:prstGeom>
        </p:spPr>
      </p:pic>
      <p:pic>
        <p:nvPicPr>
          <p:cNvPr id="188" name="그림 1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516" y="2614948"/>
            <a:ext cx="594449" cy="466048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92760" y="2650952"/>
            <a:ext cx="594449" cy="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08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2"/>
          <p:cNvGrpSpPr/>
          <p:nvPr/>
        </p:nvGrpSpPr>
        <p:grpSpPr>
          <a:xfrm>
            <a:off x="-1692695" y="-1055384"/>
            <a:ext cx="13203067" cy="7580728"/>
            <a:chOff x="-1692696" y="-1055384"/>
            <a:chExt cx="13203067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그룹 75"/>
            <p:cNvGrpSpPr/>
            <p:nvPr/>
          </p:nvGrpSpPr>
          <p:grpSpPr>
            <a:xfrm>
              <a:off x="6228183" y="-1055384"/>
              <a:ext cx="5282188" cy="4800688"/>
              <a:chOff x="2692819" y="312768"/>
              <a:chExt cx="5282188" cy="4800688"/>
            </a:xfrm>
          </p:grpSpPr>
          <p:cxnSp>
            <p:nvCxnSpPr>
              <p:cNvPr id="145" name="직선 연결선 144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정육면체 145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-restart-by-</a:t>
                </a:r>
                <a:r>
                  <a:rPr lang="en-US" altLang="ko-KR" sz="800" dirty="0" err="1" smtClean="0"/>
                  <a:t>ssh</a:t>
                </a:r>
                <a:endParaRPr lang="ko-KR" altLang="en-US" sz="800" dirty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정육면체 152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dev-ccm-publish-ext-was1-by-rsync</a:t>
                </a:r>
                <a:endParaRPr lang="ko-KR" altLang="en-US" sz="800" dirty="0"/>
              </a:p>
            </p:txBody>
          </p:sp>
          <p:sp>
            <p:nvSpPr>
              <p:cNvPr id="154" name="정육면체 153"/>
              <p:cNvSpPr/>
              <p:nvPr/>
            </p:nvSpPr>
            <p:spPr>
              <a:xfrm>
                <a:off x="4565902" y="1695056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155" name="정육면체 154"/>
              <p:cNvSpPr/>
              <p:nvPr/>
            </p:nvSpPr>
            <p:spPr>
              <a:xfrm>
                <a:off x="5646022" y="168262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sp>
            <p:nvSpPr>
              <p:cNvPr id="156" name="정육면체 155"/>
              <p:cNvSpPr/>
              <p:nvPr/>
            </p:nvSpPr>
            <p:spPr>
              <a:xfrm>
                <a:off x="6726142" y="1680069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dev-ccm-publish-int-web1-by-rsync</a:t>
                </a:r>
                <a:endParaRPr lang="ko-KR" altLang="en-US" sz="800" dirty="0"/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정육면체 157"/>
              <p:cNvSpPr/>
              <p:nvPr/>
            </p:nvSpPr>
            <p:spPr>
              <a:xfrm>
                <a:off x="3851920" y="306896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59" name="직선 연결선 158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정육면체 159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61" name="직선 연결선 160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94"/>
            <p:cNvGrpSpPr/>
            <p:nvPr/>
          </p:nvGrpSpPr>
          <p:grpSpPr>
            <a:xfrm>
              <a:off x="2843808" y="1709192"/>
              <a:ext cx="4040296" cy="3430829"/>
              <a:chOff x="2044747" y="2042667"/>
              <a:chExt cx="4040296" cy="3430829"/>
            </a:xfrm>
          </p:grpSpPr>
          <p:cxnSp>
            <p:nvCxnSpPr>
              <p:cNvPr id="136" name="직선 연결선 135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정육면체 136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138" name="정육면체 137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정육면체 139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정육면체 141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43" name="직선 연결선 142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직선 연결선 96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98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125" name="직선 연결선 124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정육면체 125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dev-web-xp-publish-ext-web1-by-rsync</a:t>
                </a:r>
                <a:endParaRPr lang="ko-KR" altLang="en-US" sz="800" dirty="0"/>
              </a:p>
            </p:txBody>
          </p:sp>
          <p:sp>
            <p:nvSpPr>
              <p:cNvPr id="129" name="정육면체 128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dev-web-xp-publish-int-web1-by-rsync</a:t>
                </a:r>
                <a:endParaRPr lang="ko-KR" altLang="en-US" sz="800" dirty="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정육면체 130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정육면체 132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직선 연결선 101"/>
            <p:cNvCxnSpPr/>
            <p:nvPr/>
          </p:nvCxnSpPr>
          <p:spPr>
            <a:xfrm>
              <a:off x="-1692696" y="4186039"/>
              <a:ext cx="7928728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102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118" name="정육면체 117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dev-web-rd-publish-int-was1-by-rsync</a:t>
                </a:r>
                <a:endParaRPr lang="ko-KR" altLang="en-US" sz="800" dirty="0"/>
              </a:p>
            </p:txBody>
          </p:sp>
          <p:cxnSp>
            <p:nvCxnSpPr>
              <p:cNvPr id="120" name="직선 연결선 119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정육면체 120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22" name="직선 연결선 121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정육면체 123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</p:grpSp>
        <p:cxnSp>
          <p:nvCxnSpPr>
            <p:cNvPr id="104" name="직선 연결선 103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105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110" name="정육면체 109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dev-web-common-publish-int-was1-by-rsync</a:t>
                </a:r>
                <a:endParaRPr lang="ko-KR" altLang="en-US" sz="800" dirty="0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정육면체 114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-web-common-publish</a:t>
                </a:r>
                <a:endParaRPr lang="ko-KR" altLang="en-US" sz="800" dirty="0"/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정육면체 116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-web-common-prepare</a:t>
                </a:r>
                <a:endParaRPr lang="ko-KR" altLang="en-US" sz="800" dirty="0"/>
              </a:p>
            </p:txBody>
          </p:sp>
        </p:grpSp>
        <p:cxnSp>
          <p:nvCxnSpPr>
            <p:cNvPr id="107" name="직선 연결선 106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정육면체 108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>
              <a:solidFill>
                <a:srgbClr val="FFC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-all</a:t>
              </a:r>
              <a:endParaRPr lang="ko-KR" altLang="en-US" sz="800" dirty="0"/>
            </a:p>
          </p:txBody>
        </p:sp>
      </p:grpSp>
      <p:cxnSp>
        <p:nvCxnSpPr>
          <p:cNvPr id="232" name="직선 연결선 231"/>
          <p:cNvCxnSpPr/>
          <p:nvPr/>
        </p:nvCxnSpPr>
        <p:spPr>
          <a:xfrm>
            <a:off x="2225644" y="5297878"/>
            <a:ext cx="3487" cy="613184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3371916" y="3914706"/>
            <a:ext cx="3487" cy="613184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6740550" y="2562734"/>
            <a:ext cx="3487" cy="613184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/>
          <p:cNvCxnSpPr/>
          <p:nvPr/>
        </p:nvCxnSpPr>
        <p:spPr>
          <a:xfrm>
            <a:off x="2489807" y="2529383"/>
            <a:ext cx="3487" cy="613184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/>
          <p:nvPr/>
        </p:nvCxnSpPr>
        <p:spPr>
          <a:xfrm>
            <a:off x="482688" y="2526686"/>
            <a:ext cx="3487" cy="613184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/>
          <p:nvPr/>
        </p:nvCxnSpPr>
        <p:spPr>
          <a:xfrm>
            <a:off x="-1120119" y="2564904"/>
            <a:ext cx="3487" cy="613184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373"/>
          <p:cNvGrpSpPr/>
          <p:nvPr/>
        </p:nvGrpSpPr>
        <p:grpSpPr>
          <a:xfrm>
            <a:off x="-1718298" y="-2063496"/>
            <a:ext cx="13203067" cy="7580728"/>
            <a:chOff x="-1692696" y="-1055384"/>
            <a:chExt cx="13203067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" name="그룹 374"/>
            <p:cNvGrpSpPr/>
            <p:nvPr/>
          </p:nvGrpSpPr>
          <p:grpSpPr>
            <a:xfrm>
              <a:off x="6228183" y="-1055384"/>
              <a:ext cx="5282188" cy="4800688"/>
              <a:chOff x="2692819" y="312768"/>
              <a:chExt cx="5282188" cy="4800688"/>
            </a:xfrm>
          </p:grpSpPr>
          <p:cxnSp>
            <p:nvCxnSpPr>
              <p:cNvPr id="416" name="직선 연결선 415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7" name="정육면체 416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-restart-by-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8" name="직선 연결선 417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직선 연결선 418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직선 연결선 419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직선 연결선 420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연결선 421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직선 연결선 422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정육면체 423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stg-ccm-publish-ext-was1-by-rsync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정육면체 424"/>
              <p:cNvSpPr/>
              <p:nvPr/>
            </p:nvSpPr>
            <p:spPr>
              <a:xfrm>
                <a:off x="4565902" y="1663293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정육면체 425"/>
              <p:cNvSpPr/>
              <p:nvPr/>
            </p:nvSpPr>
            <p:spPr>
              <a:xfrm>
                <a:off x="5646022" y="1650864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정육면체 426"/>
              <p:cNvSpPr/>
              <p:nvPr/>
            </p:nvSpPr>
            <p:spPr>
              <a:xfrm>
                <a:off x="6726142" y="1648306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stg-ccm-publish-int-web1-by-rsync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8" name="직선 연결선 427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정육면체 428"/>
              <p:cNvSpPr/>
              <p:nvPr/>
            </p:nvSpPr>
            <p:spPr>
              <a:xfrm>
                <a:off x="3851920" y="303719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0" name="직선 연결선 429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1" name="정육면체 430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2" name="직선 연결선 431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직선 연결선 432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직선 연결선 433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직선 연결선 434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375"/>
            <p:cNvGrpSpPr/>
            <p:nvPr/>
          </p:nvGrpSpPr>
          <p:grpSpPr>
            <a:xfrm>
              <a:off x="2843808" y="1709192"/>
              <a:ext cx="4040296" cy="3411314"/>
              <a:chOff x="2044747" y="2042667"/>
              <a:chExt cx="4040296" cy="3411314"/>
            </a:xfrm>
          </p:grpSpPr>
          <p:cxnSp>
            <p:nvCxnSpPr>
              <p:cNvPr id="407" name="직선 연결선 406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정육면체 407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정육면체 408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stg-ccm-publish-int-was1-by-rsync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0" name="직선 연결선 409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정육면체 410"/>
              <p:cNvSpPr/>
              <p:nvPr/>
            </p:nvSpPr>
            <p:spPr>
              <a:xfrm>
                <a:off x="3203848" y="3409485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2" name="직선 연결선 411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3" name="정육면체 412"/>
              <p:cNvSpPr/>
              <p:nvPr/>
            </p:nvSpPr>
            <p:spPr>
              <a:xfrm>
                <a:off x="2044747" y="477763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4" name="직선 연결선 413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직선 연결선 414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직선 연결선 377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378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398" name="직선 연결선 397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정육면체 398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stg-web-xp-publish-ext-web1-by-rsync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정육면체 399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stg-web-xp-publish-int-web1-by-rsync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1" name="직선 연결선 400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정육면체 401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xp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3" name="직선 연결선 402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4" name="정육면체 403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xp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5" name="직선 연결선 404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직선 연결선 405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0" name="직선 연결선 379"/>
            <p:cNvCxnSpPr/>
            <p:nvPr/>
          </p:nvCxnSpPr>
          <p:spPr>
            <a:xfrm>
              <a:off x="-1692696" y="4186039"/>
              <a:ext cx="7920879" cy="2858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380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393" name="정육면체 392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stg-web-rd-publish-int-was1-by-rsync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4" name="직선 연결선 393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정육면체 394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-web-rd-publish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6" name="직선 연결선 395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7" name="정육면체 396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-web-rd-prepare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2" name="직선 연결선 381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 382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383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388" name="정육면체 387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stg-web-common-publish-int-was1-by-rsync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9" name="직선 연결선 388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정육면체 389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-web-common-publish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1" name="직선 연결선 390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2" name="정육면체 391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stg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-web-common-prepare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5" name="직선 연결선 384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 385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정육면체 386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stg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-all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5" name="직선 연결선 164"/>
          <p:cNvCxnSpPr/>
          <p:nvPr/>
        </p:nvCxnSpPr>
        <p:spPr>
          <a:xfrm>
            <a:off x="3360120" y="2908764"/>
            <a:ext cx="3487" cy="613184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6728754" y="1556792"/>
            <a:ext cx="3487" cy="613184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2478011" y="1523441"/>
            <a:ext cx="3487" cy="613184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470892" y="1558962"/>
            <a:ext cx="3487" cy="613184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-1131915" y="1558962"/>
            <a:ext cx="3487" cy="613184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>
            <a:off x="2195736" y="4255803"/>
            <a:ext cx="3487" cy="613184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232"/>
          <p:cNvGrpSpPr/>
          <p:nvPr/>
        </p:nvGrpSpPr>
        <p:grpSpPr>
          <a:xfrm>
            <a:off x="-1718298" y="-3051720"/>
            <a:ext cx="13203067" cy="7580728"/>
            <a:chOff x="-1692696" y="-1055384"/>
            <a:chExt cx="13203067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5" name="그룹 233"/>
            <p:cNvGrpSpPr/>
            <p:nvPr/>
          </p:nvGrpSpPr>
          <p:grpSpPr>
            <a:xfrm>
              <a:off x="6228183" y="-1055384"/>
              <a:ext cx="5282188" cy="4800688"/>
              <a:chOff x="2692819" y="312768"/>
              <a:chExt cx="5282188" cy="4800688"/>
            </a:xfrm>
          </p:grpSpPr>
          <p:cxnSp>
            <p:nvCxnSpPr>
              <p:cNvPr id="274" name="직선 연결선 273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정육면체 274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-restart-by-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6" name="직선 연결선 275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정육면체 281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prd-ccm-publish-ext-was1-by-rsync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정육면체 282"/>
              <p:cNvSpPr/>
              <p:nvPr/>
            </p:nvSpPr>
            <p:spPr>
              <a:xfrm>
                <a:off x="4565902" y="1695056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prd-ccm-publish-ext-web1-by-rsync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정육면체 283"/>
              <p:cNvSpPr/>
              <p:nvPr/>
            </p:nvSpPr>
            <p:spPr>
              <a:xfrm>
                <a:off x="5646022" y="1682627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prd-ccm-publish-int-was1-by-rsync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정육면체 284"/>
              <p:cNvSpPr/>
              <p:nvPr/>
            </p:nvSpPr>
            <p:spPr>
              <a:xfrm>
                <a:off x="6726142" y="1680069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prd-ccm-publish-int-web1-by-rsync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6" name="직선 연결선 285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정육면체 286"/>
              <p:cNvSpPr/>
              <p:nvPr/>
            </p:nvSpPr>
            <p:spPr>
              <a:xfrm>
                <a:off x="3851920" y="3068960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8" name="직선 연결선 287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정육면체 288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0" name="직선 연결선 289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 290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직선 연결선 291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234"/>
            <p:cNvGrpSpPr/>
            <p:nvPr/>
          </p:nvGrpSpPr>
          <p:grpSpPr>
            <a:xfrm>
              <a:off x="2843808" y="1709192"/>
              <a:ext cx="4040296" cy="3411314"/>
              <a:chOff x="2044747" y="2042667"/>
              <a:chExt cx="4040296" cy="3411314"/>
            </a:xfrm>
          </p:grpSpPr>
          <p:cxnSp>
            <p:nvCxnSpPr>
              <p:cNvPr id="265" name="직선 연결선 264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정육면체 265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prd-ccm-publish-ext-web1-by-rsync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정육면체 266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prd-ccm-publish-int-was1-by-rsync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8" name="직선 연결선 267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정육면체 268"/>
              <p:cNvSpPr/>
              <p:nvPr/>
            </p:nvSpPr>
            <p:spPr>
              <a:xfrm>
                <a:off x="3203848" y="3409485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0" name="직선 연결선 269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정육면체 270"/>
              <p:cNvSpPr/>
              <p:nvPr/>
            </p:nvSpPr>
            <p:spPr>
              <a:xfrm>
                <a:off x="2044747" y="4777637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2" name="직선 연결선 271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직선 연결선 235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236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256" name="직선 연결선 255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정육면체 256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prd-web-xp-publish-ext-web1-by-rsync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정육면체 257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prd-web-xp-publish-int-web1-by-rsync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9" name="직선 연결선 258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정육면체 259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xp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1" name="직선 연결선 260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정육면체 261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xp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3" name="직선 연결선 262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8" name="직선 연결선 237"/>
            <p:cNvCxnSpPr/>
            <p:nvPr/>
          </p:nvCxnSpPr>
          <p:spPr>
            <a:xfrm>
              <a:off x="-1692696" y="4186039"/>
              <a:ext cx="7920879" cy="2858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238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251" name="정육면체 250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prd-web-rd-publish-int-was1-by-rsync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2" name="직선 연결선 251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정육면체 252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-web-rd-publish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4" name="직선 연결선 253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정육면체 254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-web-rd-prepare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0" name="직선 연결선 239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241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246" name="정육면체 245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prd-web-common-publish-int-was1-by-rsync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7" name="직선 연결선 246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정육면체 247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-web-common-publish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9" name="직선 연결선 248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정육면체 249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prd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-web-common-prepare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3" name="직선 연결선 242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정육면체 244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prd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-all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6"/>
          <p:cNvGrpSpPr/>
          <p:nvPr/>
        </p:nvGrpSpPr>
        <p:grpSpPr>
          <a:xfrm>
            <a:off x="467545" y="2516473"/>
            <a:ext cx="7416824" cy="1416585"/>
            <a:chOff x="467544" y="3407132"/>
            <a:chExt cx="7416824" cy="1416585"/>
          </a:xfrm>
        </p:grpSpPr>
        <p:cxnSp>
          <p:nvCxnSpPr>
            <p:cNvPr id="198" name="직선 연결선 197"/>
            <p:cNvCxnSpPr/>
            <p:nvPr/>
          </p:nvCxnSpPr>
          <p:spPr>
            <a:xfrm>
              <a:off x="3867134" y="4801849"/>
              <a:ext cx="2904595" cy="21868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flipH="1">
              <a:off x="6801070" y="3407132"/>
              <a:ext cx="1083298" cy="1394717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H="1">
              <a:off x="7315277" y="3429000"/>
              <a:ext cx="569091" cy="4697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482688" y="4797152"/>
              <a:ext cx="2361120" cy="0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H="1">
              <a:off x="467544" y="3433697"/>
              <a:ext cx="1174245" cy="1363455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flipH="1">
              <a:off x="1674306" y="3407132"/>
              <a:ext cx="233398" cy="26565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3"/>
          <p:cNvGrpSpPr/>
          <p:nvPr/>
        </p:nvGrpSpPr>
        <p:grpSpPr>
          <a:xfrm>
            <a:off x="467545" y="3452577"/>
            <a:ext cx="7416824" cy="1416585"/>
            <a:chOff x="467544" y="3407132"/>
            <a:chExt cx="7416824" cy="1416585"/>
          </a:xfrm>
        </p:grpSpPr>
        <p:cxnSp>
          <p:nvCxnSpPr>
            <p:cNvPr id="205" name="직선 연결선 204"/>
            <p:cNvCxnSpPr/>
            <p:nvPr/>
          </p:nvCxnSpPr>
          <p:spPr>
            <a:xfrm>
              <a:off x="3867134" y="4801849"/>
              <a:ext cx="2904595" cy="21868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6801070" y="3407132"/>
              <a:ext cx="1083298" cy="1394717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7315277" y="3429000"/>
              <a:ext cx="569091" cy="4697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482688" y="4797152"/>
              <a:ext cx="2361120" cy="0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flipH="1">
              <a:off x="467544" y="3433697"/>
              <a:ext cx="1174245" cy="1363455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flipH="1">
              <a:off x="1674306" y="3407132"/>
              <a:ext cx="233398" cy="26565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0"/>
          <p:cNvGrpSpPr/>
          <p:nvPr/>
        </p:nvGrpSpPr>
        <p:grpSpPr>
          <a:xfrm>
            <a:off x="395536" y="1436353"/>
            <a:ext cx="7416824" cy="1416585"/>
            <a:chOff x="467544" y="3407132"/>
            <a:chExt cx="7416824" cy="1416585"/>
          </a:xfrm>
        </p:grpSpPr>
        <p:cxnSp>
          <p:nvCxnSpPr>
            <p:cNvPr id="212" name="직선 연결선 211"/>
            <p:cNvCxnSpPr/>
            <p:nvPr/>
          </p:nvCxnSpPr>
          <p:spPr>
            <a:xfrm>
              <a:off x="3867134" y="4801849"/>
              <a:ext cx="2904595" cy="21868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flipH="1">
              <a:off x="6801070" y="3407132"/>
              <a:ext cx="1083298" cy="1394717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flipH="1">
              <a:off x="7315277" y="3429000"/>
              <a:ext cx="569091" cy="4697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482688" y="4797152"/>
              <a:ext cx="2361120" cy="0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flipH="1">
              <a:off x="467544" y="3433697"/>
              <a:ext cx="1174245" cy="1363455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H="1">
              <a:off x="1674306" y="3407132"/>
              <a:ext cx="233398" cy="26565"/>
            </a:xfrm>
            <a:prstGeom prst="line">
              <a:avLst/>
            </a:prstGeom>
            <a:ln w="57150">
              <a:solidFill>
                <a:srgbClr val="002060"/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TextBox 217"/>
          <p:cNvSpPr txBox="1"/>
          <p:nvPr/>
        </p:nvSpPr>
        <p:spPr>
          <a:xfrm>
            <a:off x="251521" y="179349"/>
            <a:ext cx="9472850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차원 전개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내부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외부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x WEB/WAS x </a:t>
            </a:r>
            <a:r>
              <a:rPr lang="ko-KR" altLang="en-US" b="1" dirty="0" smtClean="0"/>
              <a:t>클러스터</a:t>
            </a:r>
            <a:r>
              <a:rPr lang="en-US" altLang="ko-KR" b="1" dirty="0" smtClean="0"/>
              <a:t> x </a:t>
            </a:r>
            <a:r>
              <a:rPr lang="ko-KR" altLang="en-US" b="1" dirty="0" smtClean="0"/>
              <a:t>업무별 병렬 처리 </a:t>
            </a:r>
            <a:r>
              <a:rPr lang="en-US" altLang="ko-KR" b="1" dirty="0" smtClean="0"/>
              <a:t>x Target</a:t>
            </a:r>
            <a:r>
              <a:rPr lang="ko-KR" altLang="en-US" b="1" dirty="0" smtClean="0"/>
              <a:t>별 병렬 처리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+ Join </a:t>
            </a:r>
            <a:r>
              <a:rPr lang="ko-KR" altLang="en-US" b="1" dirty="0" smtClean="0"/>
              <a:t>처리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+ Lock </a:t>
            </a:r>
            <a:r>
              <a:rPr lang="ko-KR" altLang="en-US" b="1" dirty="0" smtClean="0"/>
              <a:t>처리 </a:t>
            </a:r>
            <a:r>
              <a:rPr lang="en-US" altLang="ko-KR" b="1" dirty="0" smtClean="0"/>
              <a:t>+ Block </a:t>
            </a:r>
            <a:r>
              <a:rPr lang="ko-KR" altLang="en-US" b="1" dirty="0" smtClean="0"/>
              <a:t>처리</a:t>
            </a:r>
            <a:endParaRPr lang="ko-KR" altLang="en-US" b="1" dirty="0"/>
          </a:p>
        </p:txBody>
      </p:sp>
      <p:pic>
        <p:nvPicPr>
          <p:cNvPr id="219" name="그림 2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8003" y="4470822"/>
            <a:ext cx="531684" cy="624043"/>
          </a:xfrm>
          <a:prstGeom prst="rect">
            <a:avLst/>
          </a:prstGeom>
        </p:spPr>
      </p:pic>
      <p:pic>
        <p:nvPicPr>
          <p:cNvPr id="220" name="그림 2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8584" y="4439752"/>
            <a:ext cx="531684" cy="624043"/>
          </a:xfrm>
          <a:prstGeom prst="rect">
            <a:avLst/>
          </a:prstGeom>
        </p:spPr>
      </p:pic>
      <p:pic>
        <p:nvPicPr>
          <p:cNvPr id="221" name="그림 2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3504" y="3435670"/>
            <a:ext cx="531684" cy="624043"/>
          </a:xfrm>
          <a:prstGeom prst="rect">
            <a:avLst/>
          </a:prstGeom>
        </p:spPr>
      </p:pic>
      <p:pic>
        <p:nvPicPr>
          <p:cNvPr id="222" name="그림 2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4085" y="3404600"/>
            <a:ext cx="531684" cy="624043"/>
          </a:xfrm>
          <a:prstGeom prst="rect">
            <a:avLst/>
          </a:prstGeom>
        </p:spPr>
      </p:pic>
      <p:pic>
        <p:nvPicPr>
          <p:cNvPr id="223" name="그림 2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8003" y="2368691"/>
            <a:ext cx="531684" cy="624043"/>
          </a:xfrm>
          <a:prstGeom prst="rect">
            <a:avLst/>
          </a:prstGeom>
        </p:spPr>
      </p:pic>
      <p:pic>
        <p:nvPicPr>
          <p:cNvPr id="224" name="그림 2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8584" y="2337621"/>
            <a:ext cx="531684" cy="624043"/>
          </a:xfrm>
          <a:prstGeom prst="rect">
            <a:avLst/>
          </a:prstGeom>
        </p:spPr>
      </p:pic>
      <p:pic>
        <p:nvPicPr>
          <p:cNvPr id="225" name="그림 2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2398" y="5368787"/>
            <a:ext cx="594449" cy="466048"/>
          </a:xfrm>
          <a:prstGeom prst="rect">
            <a:avLst/>
          </a:prstGeom>
        </p:spPr>
      </p:pic>
      <p:pic>
        <p:nvPicPr>
          <p:cNvPr id="226" name="그림 2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2398" y="4326886"/>
            <a:ext cx="594449" cy="466048"/>
          </a:xfrm>
          <a:prstGeom prst="rect">
            <a:avLst/>
          </a:prstGeom>
        </p:spPr>
      </p:pic>
      <p:pic>
        <p:nvPicPr>
          <p:cNvPr id="227" name="그림 2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5181" y="3978767"/>
            <a:ext cx="594449" cy="466048"/>
          </a:xfrm>
          <a:prstGeom prst="rect">
            <a:avLst/>
          </a:prstGeom>
        </p:spPr>
      </p:pic>
      <p:pic>
        <p:nvPicPr>
          <p:cNvPr id="228" name="그림 2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5181" y="2936866"/>
            <a:ext cx="594449" cy="466048"/>
          </a:xfrm>
          <a:prstGeom prst="rect">
            <a:avLst/>
          </a:prstGeom>
        </p:spPr>
      </p:pic>
      <p:pic>
        <p:nvPicPr>
          <p:cNvPr id="229" name="그림 2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7826" y="2667432"/>
            <a:ext cx="594449" cy="466048"/>
          </a:xfrm>
          <a:prstGeom prst="rect">
            <a:avLst/>
          </a:prstGeom>
        </p:spPr>
      </p:pic>
      <p:pic>
        <p:nvPicPr>
          <p:cNvPr id="230" name="그림 2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7826" y="1625531"/>
            <a:ext cx="594449" cy="466048"/>
          </a:xfrm>
          <a:prstGeom prst="rect">
            <a:avLst/>
          </a:prstGeom>
        </p:spPr>
      </p:pic>
      <p:pic>
        <p:nvPicPr>
          <p:cNvPr id="233" name="그림 2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95672" y="2598693"/>
            <a:ext cx="594449" cy="466048"/>
          </a:xfrm>
          <a:prstGeom prst="rect">
            <a:avLst/>
          </a:prstGeom>
        </p:spPr>
      </p:pic>
      <p:pic>
        <p:nvPicPr>
          <p:cNvPr id="234" name="그림 2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95672" y="1556792"/>
            <a:ext cx="594449" cy="466048"/>
          </a:xfrm>
          <a:prstGeom prst="rect">
            <a:avLst/>
          </a:prstGeom>
        </p:spPr>
      </p:pic>
      <p:pic>
        <p:nvPicPr>
          <p:cNvPr id="235" name="그림 2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516" y="2614948"/>
            <a:ext cx="594449" cy="466048"/>
          </a:xfrm>
          <a:prstGeom prst="rect">
            <a:avLst/>
          </a:prstGeom>
        </p:spPr>
      </p:pic>
      <p:pic>
        <p:nvPicPr>
          <p:cNvPr id="237" name="그림 2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516" y="1573047"/>
            <a:ext cx="594449" cy="466048"/>
          </a:xfrm>
          <a:prstGeom prst="rect">
            <a:avLst/>
          </a:prstGeom>
        </p:spPr>
      </p:pic>
      <p:pic>
        <p:nvPicPr>
          <p:cNvPr id="239" name="그림 2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92760" y="2650952"/>
            <a:ext cx="594449" cy="466048"/>
          </a:xfrm>
          <a:prstGeom prst="rect">
            <a:avLst/>
          </a:prstGeom>
        </p:spPr>
      </p:pic>
      <p:pic>
        <p:nvPicPr>
          <p:cNvPr id="242" name="그림 2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92760" y="1609051"/>
            <a:ext cx="594449" cy="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21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8870" y="2478760"/>
            <a:ext cx="637191" cy="74787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934" y="3645024"/>
            <a:ext cx="538471" cy="74787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415" y="5070462"/>
            <a:ext cx="712410" cy="55853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8309" y="5882287"/>
            <a:ext cx="712410" cy="71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05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311</Words>
  <Application>Microsoft Office PowerPoint</Application>
  <PresentationFormat>화면 슬라이드 쇼(4:3)</PresentationFormat>
  <Paragraphs>188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bomber</cp:lastModifiedBy>
  <cp:revision>76</cp:revision>
  <dcterms:created xsi:type="dcterms:W3CDTF">2006-10-05T04:04:58Z</dcterms:created>
  <dcterms:modified xsi:type="dcterms:W3CDTF">2012-09-02T16:03:24Z</dcterms:modified>
</cp:coreProperties>
</file>