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java.util.Properties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/>
              <a:t>bean id</a:t>
            </a:r>
            <a:r>
              <a:rPr lang="en-US" altLang="ko-KR" dirty="0" smtClean="0"/>
              <a:t>=“xxx" </a:t>
            </a:r>
            <a:r>
              <a:rPr lang="en-US" altLang="ko-KR" dirty="0"/>
              <a:t>class = "org.springframework.beans.factory.config.PropertiesFactoryBean</a:t>
            </a:r>
            <a:r>
              <a:rPr lang="en-US" altLang="ko-KR" dirty="0" smtClean="0"/>
              <a:t>"&gt;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util:properties</a:t>
            </a:r>
            <a:r>
              <a:rPr lang="en-US" altLang="ko-KR" dirty="0"/>
              <a:t> id=“xxx" location="</a:t>
            </a:r>
            <a:r>
              <a:rPr lang="en-US" altLang="ko-KR" dirty="0" err="1"/>
              <a:t>classpath:common.properties</a:t>
            </a:r>
            <a:r>
              <a:rPr lang="en-US" altLang="ko-KR" dirty="0"/>
              <a:t>" /&gt;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/>
              <a:t>bean class="org.jasypt.spring3.properties.EncryptablePropertyPlaceholderConfigurer"&gt;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Servlet </a:t>
            </a:r>
            <a:r>
              <a:rPr lang="en-US" altLang="ko-KR" dirty="0"/>
              <a:t>context properties</a:t>
            </a:r>
          </a:p>
          <a:p>
            <a:r>
              <a:rPr lang="en-US" altLang="ko-KR" dirty="0" smtClean="0"/>
              <a:t>Servlet ....</a:t>
            </a:r>
          </a:p>
          <a:p>
            <a:r>
              <a:rPr lang="en-US" altLang="ko-KR" dirty="0" smtClean="0"/>
              <a:t>property place holder</a:t>
            </a:r>
          </a:p>
          <a:p>
            <a:r>
              <a:rPr lang="en-US" altLang="ko-KR" dirty="0" err="1" smtClean="0"/>
              <a:t>SpEL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448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</Words>
  <Application>Microsoft Office PowerPoint</Application>
  <PresentationFormat>화면 슬라이드 쇼(4:3)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bomber</cp:lastModifiedBy>
  <cp:revision>5</cp:revision>
  <dcterms:created xsi:type="dcterms:W3CDTF">2006-10-05T04:04:58Z</dcterms:created>
  <dcterms:modified xsi:type="dcterms:W3CDTF">2012-06-23T01:53:53Z</dcterms:modified>
</cp:coreProperties>
</file>