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2" autoAdjust="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DF1B-847D-4332-9BEE-C032ED7C4B21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E5F-52B8-4626-99A0-D6A20799A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02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DF1B-847D-4332-9BEE-C032ED7C4B21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E5F-52B8-4626-99A0-D6A20799A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2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DF1B-847D-4332-9BEE-C032ED7C4B21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E5F-52B8-4626-99A0-D6A20799A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3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DF1B-847D-4332-9BEE-C032ED7C4B21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E5F-52B8-4626-99A0-D6A20799A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31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DF1B-847D-4332-9BEE-C032ED7C4B21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E5F-52B8-4626-99A0-D6A20799A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1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DF1B-847D-4332-9BEE-C032ED7C4B21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E5F-52B8-4626-99A0-D6A20799A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38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DF1B-847D-4332-9BEE-C032ED7C4B21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E5F-52B8-4626-99A0-D6A20799A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51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DF1B-847D-4332-9BEE-C032ED7C4B21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E5F-52B8-4626-99A0-D6A20799A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8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DF1B-847D-4332-9BEE-C032ED7C4B21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E5F-52B8-4626-99A0-D6A20799A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2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DF1B-847D-4332-9BEE-C032ED7C4B21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E5F-52B8-4626-99A0-D6A20799A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8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DF1B-847D-4332-9BEE-C032ED7C4B21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E5F-52B8-4626-99A0-D6A20799A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68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9DF1B-847D-4332-9BEE-C032ED7C4B21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45E5F-52B8-4626-99A0-D6A20799A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3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310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Quartz </a:t>
            </a:r>
            <a:r>
              <a:rPr lang="en-US" altLang="ko-KR" dirty="0" smtClean="0"/>
              <a:t>Application Lifecycle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6040" y="557972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SchedulerListener</a:t>
            </a:r>
            <a:endParaRPr lang="ko-KR" altLang="en-US" sz="1000" b="1" dirty="0"/>
          </a:p>
        </p:txBody>
      </p:sp>
      <p:sp>
        <p:nvSpPr>
          <p:cNvPr id="7" name="직사각형 6"/>
          <p:cNvSpPr/>
          <p:nvPr/>
        </p:nvSpPr>
        <p:spPr>
          <a:xfrm>
            <a:off x="368048" y="1412777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2024232" y="557972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GlobalTriggerListener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2097593" y="4321847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triggerFired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2096240" y="1412777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3752424" y="557972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GlobalJobListener</a:t>
            </a:r>
            <a:endParaRPr lang="ko-KR" altLang="en-US" sz="1000" b="1" dirty="0"/>
          </a:p>
        </p:txBody>
      </p:sp>
      <p:sp>
        <p:nvSpPr>
          <p:cNvPr id="13" name="직사각형 12"/>
          <p:cNvSpPr/>
          <p:nvPr/>
        </p:nvSpPr>
        <p:spPr>
          <a:xfrm>
            <a:off x="3824432" y="1412777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5480616" y="557972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smtClean="0"/>
              <a:t>...</a:t>
            </a:r>
            <a:endParaRPr lang="ko-KR" altLang="en-US" sz="1000" b="1" dirty="0"/>
          </a:p>
        </p:txBody>
      </p:sp>
      <p:sp>
        <p:nvSpPr>
          <p:cNvPr id="17" name="직사각형 16"/>
          <p:cNvSpPr/>
          <p:nvPr/>
        </p:nvSpPr>
        <p:spPr>
          <a:xfrm>
            <a:off x="7208808" y="557970"/>
            <a:ext cx="1611664" cy="61113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targetObject</a:t>
            </a:r>
            <a:endParaRPr lang="ko-KR" altLang="en-US" sz="1000" b="1" dirty="0"/>
          </a:p>
        </p:txBody>
      </p:sp>
      <p:sp>
        <p:nvSpPr>
          <p:cNvPr id="16" name="직사각형 15"/>
          <p:cNvSpPr/>
          <p:nvPr/>
        </p:nvSpPr>
        <p:spPr>
          <a:xfrm>
            <a:off x="7281358" y="4681887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targetMethod</a:t>
            </a:r>
            <a:endParaRPr lang="ko-KR" altLang="en-US" sz="1000" dirty="0"/>
          </a:p>
        </p:txBody>
      </p:sp>
      <p:cxnSp>
        <p:nvCxnSpPr>
          <p:cNvPr id="23" name="직선 화살표 연결선 22"/>
          <p:cNvCxnSpPr>
            <a:stCxn id="86" idx="4"/>
          </p:cNvCxnSpPr>
          <p:nvPr/>
        </p:nvCxnSpPr>
        <p:spPr>
          <a:xfrm>
            <a:off x="1101601" y="1128970"/>
            <a:ext cx="0" cy="13979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95" idx="4"/>
            <a:endCxn id="9" idx="0"/>
          </p:cNvCxnSpPr>
          <p:nvPr/>
        </p:nvCxnSpPr>
        <p:spPr>
          <a:xfrm flipH="1">
            <a:off x="2831146" y="4162481"/>
            <a:ext cx="8436" cy="15936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386846" y="6009561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scheduleShutdown</a:t>
            </a:r>
            <a:endParaRPr lang="ko-KR" altLang="en-US" sz="1000" dirty="0"/>
          </a:p>
        </p:txBody>
      </p:sp>
      <p:cxnSp>
        <p:nvCxnSpPr>
          <p:cNvPr id="81" name="직선 화살표 연결선 80"/>
          <p:cNvCxnSpPr>
            <a:stCxn id="102" idx="4"/>
            <a:endCxn id="72" idx="0"/>
          </p:cNvCxnSpPr>
          <p:nvPr/>
        </p:nvCxnSpPr>
        <p:spPr>
          <a:xfrm>
            <a:off x="1120399" y="5873046"/>
            <a:ext cx="0" cy="13651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995702" y="917172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983146" y="1956709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/>
          <p:cNvCxnSpPr>
            <a:endCxn id="89" idx="0"/>
          </p:cNvCxnSpPr>
          <p:nvPr/>
        </p:nvCxnSpPr>
        <p:spPr>
          <a:xfrm flipH="1">
            <a:off x="1089045" y="1844824"/>
            <a:ext cx="12556" cy="11188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2733683" y="3950683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2725247" y="5449450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화살표 연결선 98"/>
          <p:cNvCxnSpPr>
            <a:stCxn id="101" idx="2"/>
            <a:endCxn id="98" idx="0"/>
          </p:cNvCxnSpPr>
          <p:nvPr/>
        </p:nvCxnSpPr>
        <p:spPr>
          <a:xfrm>
            <a:off x="2830335" y="5281227"/>
            <a:ext cx="811" cy="168223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1014500" y="5661248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1014500" y="6385554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화살표 연결선 105"/>
          <p:cNvCxnSpPr>
            <a:stCxn id="72" idx="2"/>
            <a:endCxn id="103" idx="0"/>
          </p:cNvCxnSpPr>
          <p:nvPr/>
        </p:nvCxnSpPr>
        <p:spPr>
          <a:xfrm>
            <a:off x="1120399" y="6268842"/>
            <a:ext cx="0" cy="116712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 설명선 110"/>
          <p:cNvSpPr/>
          <p:nvPr/>
        </p:nvSpPr>
        <p:spPr>
          <a:xfrm>
            <a:off x="3127495" y="3861048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Trigger Start</a:t>
            </a:r>
            <a:endParaRPr lang="ko-KR" altLang="en-US" sz="1000" dirty="0"/>
          </a:p>
        </p:txBody>
      </p:sp>
      <p:sp>
        <p:nvSpPr>
          <p:cNvPr id="112" name="사각형 설명선 111"/>
          <p:cNvSpPr/>
          <p:nvPr/>
        </p:nvSpPr>
        <p:spPr>
          <a:xfrm>
            <a:off x="1421904" y="895319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Application Context Start</a:t>
            </a:r>
            <a:endParaRPr lang="ko-KR" altLang="en-US" sz="1000" dirty="0"/>
          </a:p>
        </p:txBody>
      </p:sp>
      <p:sp>
        <p:nvSpPr>
          <p:cNvPr id="113" name="사각형 설명선 112"/>
          <p:cNvSpPr/>
          <p:nvPr/>
        </p:nvSpPr>
        <p:spPr>
          <a:xfrm>
            <a:off x="1421904" y="5661248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Application Context Stop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7281087" y="1412776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755576" y="1268760"/>
            <a:ext cx="75608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54" idx="0"/>
          </p:cNvCxnSpPr>
          <p:nvPr/>
        </p:nvCxnSpPr>
        <p:spPr>
          <a:xfrm>
            <a:off x="8014640" y="1268760"/>
            <a:ext cx="0" cy="14401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13" idx="0"/>
          </p:cNvCxnSpPr>
          <p:nvPr/>
        </p:nvCxnSpPr>
        <p:spPr>
          <a:xfrm flipH="1">
            <a:off x="4557985" y="1268760"/>
            <a:ext cx="7008" cy="144017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endCxn id="10" idx="0"/>
          </p:cNvCxnSpPr>
          <p:nvPr/>
        </p:nvCxnSpPr>
        <p:spPr>
          <a:xfrm>
            <a:off x="2829793" y="1268760"/>
            <a:ext cx="0" cy="144017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755576" y="1844824"/>
            <a:ext cx="75608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10" idx="2"/>
          </p:cNvCxnSpPr>
          <p:nvPr/>
        </p:nvCxnSpPr>
        <p:spPr>
          <a:xfrm>
            <a:off x="2829793" y="1672058"/>
            <a:ext cx="1353" cy="17276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13" idx="2"/>
          </p:cNvCxnSpPr>
          <p:nvPr/>
        </p:nvCxnSpPr>
        <p:spPr>
          <a:xfrm>
            <a:off x="4557985" y="1672058"/>
            <a:ext cx="14015" cy="17276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54" idx="2"/>
          </p:cNvCxnSpPr>
          <p:nvPr/>
        </p:nvCxnSpPr>
        <p:spPr>
          <a:xfrm>
            <a:off x="8014640" y="1672057"/>
            <a:ext cx="0" cy="172767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" idx="2"/>
          </p:cNvCxnSpPr>
          <p:nvPr/>
        </p:nvCxnSpPr>
        <p:spPr>
          <a:xfrm>
            <a:off x="1101601" y="1672058"/>
            <a:ext cx="0" cy="17276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2096782" y="4681887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vetoJobExecution</a:t>
            </a:r>
            <a:endParaRPr lang="ko-KR" altLang="en-US" sz="1000" dirty="0"/>
          </a:p>
        </p:txBody>
      </p:sp>
      <p:sp>
        <p:nvSpPr>
          <p:cNvPr id="84" name="직사각형 83"/>
          <p:cNvSpPr/>
          <p:nvPr/>
        </p:nvSpPr>
        <p:spPr>
          <a:xfrm>
            <a:off x="3824974" y="4681887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jobToBeExecuted</a:t>
            </a:r>
            <a:endParaRPr lang="ko-KR" altLang="en-US" sz="1000" dirty="0"/>
          </a:p>
        </p:txBody>
      </p:sp>
      <p:cxnSp>
        <p:nvCxnSpPr>
          <p:cNvPr id="88" name="직선 화살표 연결선 87"/>
          <p:cNvCxnSpPr>
            <a:stCxn id="9" idx="2"/>
            <a:endCxn id="83" idx="0"/>
          </p:cNvCxnSpPr>
          <p:nvPr/>
        </p:nvCxnSpPr>
        <p:spPr>
          <a:xfrm flipH="1">
            <a:off x="2830335" y="4581128"/>
            <a:ext cx="811" cy="100759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83" idx="3"/>
            <a:endCxn id="84" idx="1"/>
          </p:cNvCxnSpPr>
          <p:nvPr/>
        </p:nvCxnSpPr>
        <p:spPr>
          <a:xfrm>
            <a:off x="3563888" y="4811528"/>
            <a:ext cx="261086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84" idx="3"/>
            <a:endCxn id="16" idx="1"/>
          </p:cNvCxnSpPr>
          <p:nvPr/>
        </p:nvCxnSpPr>
        <p:spPr>
          <a:xfrm>
            <a:off x="5292080" y="4811528"/>
            <a:ext cx="1989278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3824974" y="5018104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jobWasExecuted</a:t>
            </a:r>
            <a:endParaRPr lang="ko-KR" altLang="en-US" sz="1000" dirty="0"/>
          </a:p>
        </p:txBody>
      </p:sp>
      <p:cxnSp>
        <p:nvCxnSpPr>
          <p:cNvPr id="100" name="꺾인 연결선 99"/>
          <p:cNvCxnSpPr>
            <a:stCxn id="16" idx="2"/>
            <a:endCxn id="97" idx="3"/>
          </p:cNvCxnSpPr>
          <p:nvPr/>
        </p:nvCxnSpPr>
        <p:spPr>
          <a:xfrm rot="5400000">
            <a:off x="6550208" y="3683041"/>
            <a:ext cx="206577" cy="272283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2096782" y="5021946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triggerCompleted</a:t>
            </a:r>
            <a:endParaRPr lang="ko-KR" altLang="en-US" sz="1000" dirty="0"/>
          </a:p>
        </p:txBody>
      </p:sp>
      <p:cxnSp>
        <p:nvCxnSpPr>
          <p:cNvPr id="104" name="직선 화살표 연결선 103"/>
          <p:cNvCxnSpPr>
            <a:stCxn id="97" idx="1"/>
            <a:endCxn id="101" idx="3"/>
          </p:cNvCxnSpPr>
          <p:nvPr/>
        </p:nvCxnSpPr>
        <p:spPr>
          <a:xfrm flipH="1">
            <a:off x="3563888" y="5147745"/>
            <a:ext cx="261086" cy="3842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endCxn id="7" idx="0"/>
          </p:cNvCxnSpPr>
          <p:nvPr/>
        </p:nvCxnSpPr>
        <p:spPr>
          <a:xfrm>
            <a:off x="1089045" y="1268760"/>
            <a:ext cx="12556" cy="144017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2124539" y="2521647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triggerFired</a:t>
            </a:r>
            <a:endParaRPr lang="ko-KR" altLang="en-US" sz="1000" dirty="0"/>
          </a:p>
        </p:txBody>
      </p:sp>
      <p:sp>
        <p:nvSpPr>
          <p:cNvPr id="146" name="직사각형 145"/>
          <p:cNvSpPr/>
          <p:nvPr/>
        </p:nvSpPr>
        <p:spPr>
          <a:xfrm>
            <a:off x="7308304" y="2881687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targetMethod</a:t>
            </a:r>
            <a:endParaRPr lang="ko-KR" altLang="en-US" sz="1000" dirty="0"/>
          </a:p>
        </p:txBody>
      </p:sp>
      <p:cxnSp>
        <p:nvCxnSpPr>
          <p:cNvPr id="147" name="직선 화살표 연결선 146"/>
          <p:cNvCxnSpPr>
            <a:stCxn id="148" idx="4"/>
            <a:endCxn id="145" idx="0"/>
          </p:cNvCxnSpPr>
          <p:nvPr/>
        </p:nvCxnSpPr>
        <p:spPr>
          <a:xfrm flipH="1">
            <a:off x="2858092" y="2362281"/>
            <a:ext cx="8436" cy="15936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타원 147"/>
          <p:cNvSpPr/>
          <p:nvPr/>
        </p:nvSpPr>
        <p:spPr>
          <a:xfrm>
            <a:off x="2760629" y="2150483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2752193" y="3649250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0" name="직선 화살표 연결선 149"/>
          <p:cNvCxnSpPr>
            <a:stCxn id="159" idx="2"/>
            <a:endCxn id="149" idx="0"/>
          </p:cNvCxnSpPr>
          <p:nvPr/>
        </p:nvCxnSpPr>
        <p:spPr>
          <a:xfrm>
            <a:off x="2857281" y="3481027"/>
            <a:ext cx="811" cy="168223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 설명선 150"/>
          <p:cNvSpPr/>
          <p:nvPr/>
        </p:nvSpPr>
        <p:spPr>
          <a:xfrm>
            <a:off x="3154441" y="2060848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Trigger Start</a:t>
            </a:r>
            <a:endParaRPr lang="ko-KR" altLang="en-US" sz="1000" dirty="0"/>
          </a:p>
        </p:txBody>
      </p:sp>
      <p:sp>
        <p:nvSpPr>
          <p:cNvPr id="152" name="직사각형 151"/>
          <p:cNvSpPr/>
          <p:nvPr/>
        </p:nvSpPr>
        <p:spPr>
          <a:xfrm>
            <a:off x="2123728" y="2881687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vetoJobExecution</a:t>
            </a:r>
            <a:endParaRPr lang="ko-KR" altLang="en-US" sz="1000" dirty="0"/>
          </a:p>
        </p:txBody>
      </p:sp>
      <p:sp>
        <p:nvSpPr>
          <p:cNvPr id="153" name="직사각형 152"/>
          <p:cNvSpPr/>
          <p:nvPr/>
        </p:nvSpPr>
        <p:spPr>
          <a:xfrm>
            <a:off x="3851920" y="2881687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jobToBeExecuted</a:t>
            </a:r>
            <a:endParaRPr lang="ko-KR" altLang="en-US" sz="1000" dirty="0"/>
          </a:p>
        </p:txBody>
      </p:sp>
      <p:cxnSp>
        <p:nvCxnSpPr>
          <p:cNvPr id="154" name="직선 화살표 연결선 153"/>
          <p:cNvCxnSpPr>
            <a:stCxn id="145" idx="2"/>
            <a:endCxn id="152" idx="0"/>
          </p:cNvCxnSpPr>
          <p:nvPr/>
        </p:nvCxnSpPr>
        <p:spPr>
          <a:xfrm flipH="1">
            <a:off x="2857281" y="2780928"/>
            <a:ext cx="811" cy="100759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52" idx="3"/>
            <a:endCxn id="153" idx="1"/>
          </p:cNvCxnSpPr>
          <p:nvPr/>
        </p:nvCxnSpPr>
        <p:spPr>
          <a:xfrm>
            <a:off x="3590834" y="3011328"/>
            <a:ext cx="261086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3" idx="3"/>
            <a:endCxn id="146" idx="1"/>
          </p:cNvCxnSpPr>
          <p:nvPr/>
        </p:nvCxnSpPr>
        <p:spPr>
          <a:xfrm>
            <a:off x="5319026" y="3011328"/>
            <a:ext cx="1989278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/>
          <p:cNvSpPr/>
          <p:nvPr/>
        </p:nvSpPr>
        <p:spPr>
          <a:xfrm>
            <a:off x="3851920" y="3217904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jobWasExecuted</a:t>
            </a:r>
            <a:endParaRPr lang="ko-KR" altLang="en-US" sz="1000" dirty="0"/>
          </a:p>
        </p:txBody>
      </p:sp>
      <p:cxnSp>
        <p:nvCxnSpPr>
          <p:cNvPr id="158" name="꺾인 연결선 157"/>
          <p:cNvCxnSpPr>
            <a:stCxn id="146" idx="2"/>
            <a:endCxn id="157" idx="3"/>
          </p:cNvCxnSpPr>
          <p:nvPr/>
        </p:nvCxnSpPr>
        <p:spPr>
          <a:xfrm rot="5400000">
            <a:off x="6577154" y="1882841"/>
            <a:ext cx="206577" cy="272283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2123728" y="3221746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triggerCompleted</a:t>
            </a:r>
            <a:endParaRPr lang="ko-KR" altLang="en-US" sz="1000" dirty="0"/>
          </a:p>
        </p:txBody>
      </p:sp>
      <p:cxnSp>
        <p:nvCxnSpPr>
          <p:cNvPr id="160" name="직선 화살표 연결선 159"/>
          <p:cNvCxnSpPr>
            <a:stCxn id="157" idx="1"/>
            <a:endCxn id="159" idx="3"/>
          </p:cNvCxnSpPr>
          <p:nvPr/>
        </p:nvCxnSpPr>
        <p:spPr>
          <a:xfrm flipH="1">
            <a:off x="3590834" y="3347545"/>
            <a:ext cx="261086" cy="3842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1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5799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Quartz </a:t>
            </a:r>
            <a:r>
              <a:rPr lang="en-US" altLang="ko-KR" dirty="0" smtClean="0"/>
              <a:t>Application </a:t>
            </a:r>
            <a:r>
              <a:rPr lang="en-US" altLang="ko-KR" dirty="0"/>
              <a:t>Lifecycle : Thread Local Data View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6040" y="557972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SchedulerListener</a:t>
            </a:r>
            <a:endParaRPr lang="ko-KR" altLang="en-US" sz="1000" b="1" dirty="0"/>
          </a:p>
        </p:txBody>
      </p:sp>
      <p:sp>
        <p:nvSpPr>
          <p:cNvPr id="7" name="직사각형 6"/>
          <p:cNvSpPr/>
          <p:nvPr/>
        </p:nvSpPr>
        <p:spPr>
          <a:xfrm>
            <a:off x="368048" y="1412777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2024232" y="557972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GlobalTriggerListener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2097593" y="4321847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triggerFired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2096240" y="1412777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3752424" y="557972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GlobalJobListener</a:t>
            </a:r>
            <a:endParaRPr lang="ko-KR" altLang="en-US" sz="1000" b="1" dirty="0"/>
          </a:p>
        </p:txBody>
      </p:sp>
      <p:sp>
        <p:nvSpPr>
          <p:cNvPr id="13" name="직사각형 12"/>
          <p:cNvSpPr/>
          <p:nvPr/>
        </p:nvSpPr>
        <p:spPr>
          <a:xfrm>
            <a:off x="3824432" y="1412777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5480616" y="557972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smtClean="0"/>
              <a:t>...</a:t>
            </a:r>
            <a:endParaRPr lang="ko-KR" altLang="en-US" sz="1000" b="1" dirty="0"/>
          </a:p>
        </p:txBody>
      </p:sp>
      <p:sp>
        <p:nvSpPr>
          <p:cNvPr id="17" name="직사각형 16"/>
          <p:cNvSpPr/>
          <p:nvPr/>
        </p:nvSpPr>
        <p:spPr>
          <a:xfrm>
            <a:off x="7208808" y="557970"/>
            <a:ext cx="1611664" cy="61113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targetObject</a:t>
            </a:r>
            <a:endParaRPr lang="ko-KR" altLang="en-US" sz="1000" b="1" dirty="0"/>
          </a:p>
        </p:txBody>
      </p:sp>
      <p:sp>
        <p:nvSpPr>
          <p:cNvPr id="16" name="직사각형 15"/>
          <p:cNvSpPr/>
          <p:nvPr/>
        </p:nvSpPr>
        <p:spPr>
          <a:xfrm>
            <a:off x="7281358" y="4681887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targetMethod</a:t>
            </a:r>
            <a:endParaRPr lang="ko-KR" altLang="en-US" sz="1000" dirty="0"/>
          </a:p>
        </p:txBody>
      </p:sp>
      <p:cxnSp>
        <p:nvCxnSpPr>
          <p:cNvPr id="23" name="직선 화살표 연결선 22"/>
          <p:cNvCxnSpPr>
            <a:stCxn id="86" idx="4"/>
          </p:cNvCxnSpPr>
          <p:nvPr/>
        </p:nvCxnSpPr>
        <p:spPr>
          <a:xfrm>
            <a:off x="1101601" y="1128970"/>
            <a:ext cx="0" cy="13979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95" idx="4"/>
            <a:endCxn id="9" idx="0"/>
          </p:cNvCxnSpPr>
          <p:nvPr/>
        </p:nvCxnSpPr>
        <p:spPr>
          <a:xfrm flipH="1">
            <a:off x="2831146" y="4162481"/>
            <a:ext cx="8436" cy="15936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386846" y="6009561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scheduleShutdown</a:t>
            </a:r>
            <a:endParaRPr lang="ko-KR" altLang="en-US" sz="1000" dirty="0"/>
          </a:p>
        </p:txBody>
      </p:sp>
      <p:cxnSp>
        <p:nvCxnSpPr>
          <p:cNvPr id="81" name="직선 화살표 연결선 80"/>
          <p:cNvCxnSpPr>
            <a:stCxn id="102" idx="4"/>
            <a:endCxn id="72" idx="0"/>
          </p:cNvCxnSpPr>
          <p:nvPr/>
        </p:nvCxnSpPr>
        <p:spPr>
          <a:xfrm>
            <a:off x="1120399" y="5873046"/>
            <a:ext cx="0" cy="13651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995702" y="917172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983146" y="1956709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/>
          <p:cNvCxnSpPr>
            <a:endCxn id="89" idx="0"/>
          </p:cNvCxnSpPr>
          <p:nvPr/>
        </p:nvCxnSpPr>
        <p:spPr>
          <a:xfrm flipH="1">
            <a:off x="1089045" y="1844824"/>
            <a:ext cx="12556" cy="11188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2733683" y="3950683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2725247" y="5449450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화살표 연결선 98"/>
          <p:cNvCxnSpPr>
            <a:stCxn id="101" idx="2"/>
            <a:endCxn id="98" idx="0"/>
          </p:cNvCxnSpPr>
          <p:nvPr/>
        </p:nvCxnSpPr>
        <p:spPr>
          <a:xfrm>
            <a:off x="2830335" y="5281227"/>
            <a:ext cx="811" cy="168223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1014500" y="5661248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1014500" y="6385554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화살표 연결선 105"/>
          <p:cNvCxnSpPr>
            <a:stCxn id="72" idx="2"/>
            <a:endCxn id="103" idx="0"/>
          </p:cNvCxnSpPr>
          <p:nvPr/>
        </p:nvCxnSpPr>
        <p:spPr>
          <a:xfrm>
            <a:off x="1120399" y="6268842"/>
            <a:ext cx="0" cy="116712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 설명선 110"/>
          <p:cNvSpPr/>
          <p:nvPr/>
        </p:nvSpPr>
        <p:spPr>
          <a:xfrm>
            <a:off x="3127495" y="3861048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Trigger Start #2</a:t>
            </a:r>
            <a:endParaRPr lang="ko-KR" altLang="en-US" sz="1000" dirty="0"/>
          </a:p>
        </p:txBody>
      </p:sp>
      <p:sp>
        <p:nvSpPr>
          <p:cNvPr id="112" name="사각형 설명선 111"/>
          <p:cNvSpPr/>
          <p:nvPr/>
        </p:nvSpPr>
        <p:spPr>
          <a:xfrm>
            <a:off x="1421904" y="895319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Application Context Start</a:t>
            </a:r>
            <a:endParaRPr lang="ko-KR" altLang="en-US" sz="1000" dirty="0"/>
          </a:p>
        </p:txBody>
      </p:sp>
      <p:sp>
        <p:nvSpPr>
          <p:cNvPr id="113" name="사각형 설명선 112"/>
          <p:cNvSpPr/>
          <p:nvPr/>
        </p:nvSpPr>
        <p:spPr>
          <a:xfrm>
            <a:off x="1421904" y="5661248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Application Context Stop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7281087" y="1412776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755576" y="1268760"/>
            <a:ext cx="75608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54" idx="0"/>
          </p:cNvCxnSpPr>
          <p:nvPr/>
        </p:nvCxnSpPr>
        <p:spPr>
          <a:xfrm>
            <a:off x="8014640" y="1268760"/>
            <a:ext cx="0" cy="14401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13" idx="0"/>
          </p:cNvCxnSpPr>
          <p:nvPr/>
        </p:nvCxnSpPr>
        <p:spPr>
          <a:xfrm flipH="1">
            <a:off x="4557985" y="1268760"/>
            <a:ext cx="7008" cy="144017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endCxn id="10" idx="0"/>
          </p:cNvCxnSpPr>
          <p:nvPr/>
        </p:nvCxnSpPr>
        <p:spPr>
          <a:xfrm>
            <a:off x="2829793" y="1268760"/>
            <a:ext cx="0" cy="144017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755576" y="1844824"/>
            <a:ext cx="75608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10" idx="2"/>
          </p:cNvCxnSpPr>
          <p:nvPr/>
        </p:nvCxnSpPr>
        <p:spPr>
          <a:xfrm>
            <a:off x="2829793" y="1672058"/>
            <a:ext cx="1353" cy="17276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13" idx="2"/>
          </p:cNvCxnSpPr>
          <p:nvPr/>
        </p:nvCxnSpPr>
        <p:spPr>
          <a:xfrm>
            <a:off x="4557985" y="1672058"/>
            <a:ext cx="14015" cy="17276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54" idx="2"/>
          </p:cNvCxnSpPr>
          <p:nvPr/>
        </p:nvCxnSpPr>
        <p:spPr>
          <a:xfrm>
            <a:off x="8014640" y="1672057"/>
            <a:ext cx="0" cy="172767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" idx="2"/>
          </p:cNvCxnSpPr>
          <p:nvPr/>
        </p:nvCxnSpPr>
        <p:spPr>
          <a:xfrm>
            <a:off x="1101601" y="1672058"/>
            <a:ext cx="0" cy="17276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2096782" y="4681887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vetoJobExecution</a:t>
            </a:r>
            <a:endParaRPr lang="ko-KR" altLang="en-US" sz="1000" dirty="0"/>
          </a:p>
        </p:txBody>
      </p:sp>
      <p:sp>
        <p:nvSpPr>
          <p:cNvPr id="84" name="직사각형 83"/>
          <p:cNvSpPr/>
          <p:nvPr/>
        </p:nvSpPr>
        <p:spPr>
          <a:xfrm>
            <a:off x="3824974" y="4681887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jobToBeExecuted</a:t>
            </a:r>
            <a:endParaRPr lang="ko-KR" altLang="en-US" sz="1000" dirty="0"/>
          </a:p>
        </p:txBody>
      </p:sp>
      <p:cxnSp>
        <p:nvCxnSpPr>
          <p:cNvPr id="88" name="직선 화살표 연결선 87"/>
          <p:cNvCxnSpPr>
            <a:stCxn id="9" idx="2"/>
            <a:endCxn id="83" idx="0"/>
          </p:cNvCxnSpPr>
          <p:nvPr/>
        </p:nvCxnSpPr>
        <p:spPr>
          <a:xfrm flipH="1">
            <a:off x="2830335" y="4581128"/>
            <a:ext cx="811" cy="100759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83" idx="3"/>
            <a:endCxn id="84" idx="1"/>
          </p:cNvCxnSpPr>
          <p:nvPr/>
        </p:nvCxnSpPr>
        <p:spPr>
          <a:xfrm>
            <a:off x="3563888" y="4811528"/>
            <a:ext cx="261086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84" idx="3"/>
            <a:endCxn id="16" idx="1"/>
          </p:cNvCxnSpPr>
          <p:nvPr/>
        </p:nvCxnSpPr>
        <p:spPr>
          <a:xfrm>
            <a:off x="5292080" y="4811528"/>
            <a:ext cx="1989278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3824974" y="5018104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jobWasExecuted</a:t>
            </a:r>
            <a:endParaRPr lang="ko-KR" altLang="en-US" sz="1000" dirty="0"/>
          </a:p>
        </p:txBody>
      </p:sp>
      <p:cxnSp>
        <p:nvCxnSpPr>
          <p:cNvPr id="100" name="꺾인 연결선 99"/>
          <p:cNvCxnSpPr>
            <a:stCxn id="16" idx="2"/>
            <a:endCxn id="97" idx="3"/>
          </p:cNvCxnSpPr>
          <p:nvPr/>
        </p:nvCxnSpPr>
        <p:spPr>
          <a:xfrm rot="5400000">
            <a:off x="6550208" y="3683041"/>
            <a:ext cx="206577" cy="272283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2096782" y="5021946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triggerCompleted</a:t>
            </a:r>
            <a:endParaRPr lang="ko-KR" altLang="en-US" sz="1000" dirty="0"/>
          </a:p>
        </p:txBody>
      </p:sp>
      <p:cxnSp>
        <p:nvCxnSpPr>
          <p:cNvPr id="104" name="직선 화살표 연결선 103"/>
          <p:cNvCxnSpPr>
            <a:stCxn id="97" idx="1"/>
            <a:endCxn id="101" idx="3"/>
          </p:cNvCxnSpPr>
          <p:nvPr/>
        </p:nvCxnSpPr>
        <p:spPr>
          <a:xfrm flipH="1">
            <a:off x="3563888" y="5147745"/>
            <a:ext cx="261086" cy="3842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endCxn id="7" idx="0"/>
          </p:cNvCxnSpPr>
          <p:nvPr/>
        </p:nvCxnSpPr>
        <p:spPr>
          <a:xfrm>
            <a:off x="1089045" y="1268760"/>
            <a:ext cx="12556" cy="144017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2124539" y="2521647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triggerFired</a:t>
            </a:r>
            <a:endParaRPr lang="ko-KR" altLang="en-US" sz="1000" dirty="0"/>
          </a:p>
        </p:txBody>
      </p:sp>
      <p:sp>
        <p:nvSpPr>
          <p:cNvPr id="146" name="직사각형 145"/>
          <p:cNvSpPr/>
          <p:nvPr/>
        </p:nvSpPr>
        <p:spPr>
          <a:xfrm>
            <a:off x="7308304" y="2881687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targetMethod</a:t>
            </a:r>
            <a:endParaRPr lang="ko-KR" altLang="en-US" sz="1000" dirty="0"/>
          </a:p>
        </p:txBody>
      </p:sp>
      <p:cxnSp>
        <p:nvCxnSpPr>
          <p:cNvPr id="147" name="직선 화살표 연결선 146"/>
          <p:cNvCxnSpPr>
            <a:stCxn id="148" idx="4"/>
            <a:endCxn id="145" idx="0"/>
          </p:cNvCxnSpPr>
          <p:nvPr/>
        </p:nvCxnSpPr>
        <p:spPr>
          <a:xfrm flipH="1">
            <a:off x="2858092" y="2362281"/>
            <a:ext cx="8436" cy="15936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타원 147"/>
          <p:cNvSpPr/>
          <p:nvPr/>
        </p:nvSpPr>
        <p:spPr>
          <a:xfrm>
            <a:off x="2760629" y="2150483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2752193" y="3649250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0" name="직선 화살표 연결선 149"/>
          <p:cNvCxnSpPr>
            <a:stCxn id="159" idx="2"/>
            <a:endCxn id="149" idx="0"/>
          </p:cNvCxnSpPr>
          <p:nvPr/>
        </p:nvCxnSpPr>
        <p:spPr>
          <a:xfrm>
            <a:off x="2857281" y="3481027"/>
            <a:ext cx="811" cy="168223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 설명선 150"/>
          <p:cNvSpPr/>
          <p:nvPr/>
        </p:nvSpPr>
        <p:spPr>
          <a:xfrm>
            <a:off x="3154441" y="2060848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Trigger Start #1</a:t>
            </a:r>
            <a:endParaRPr lang="ko-KR" altLang="en-US" sz="1000" dirty="0"/>
          </a:p>
        </p:txBody>
      </p:sp>
      <p:sp>
        <p:nvSpPr>
          <p:cNvPr id="152" name="직사각형 151"/>
          <p:cNvSpPr/>
          <p:nvPr/>
        </p:nvSpPr>
        <p:spPr>
          <a:xfrm>
            <a:off x="2123728" y="2881687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vetoJobExecution</a:t>
            </a:r>
            <a:endParaRPr lang="ko-KR" altLang="en-US" sz="1000" dirty="0"/>
          </a:p>
        </p:txBody>
      </p:sp>
      <p:sp>
        <p:nvSpPr>
          <p:cNvPr id="153" name="직사각형 152"/>
          <p:cNvSpPr/>
          <p:nvPr/>
        </p:nvSpPr>
        <p:spPr>
          <a:xfrm>
            <a:off x="3851920" y="2881687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jobToBeExecuted</a:t>
            </a:r>
            <a:endParaRPr lang="ko-KR" altLang="en-US" sz="1000" dirty="0"/>
          </a:p>
        </p:txBody>
      </p:sp>
      <p:cxnSp>
        <p:nvCxnSpPr>
          <p:cNvPr id="154" name="직선 화살표 연결선 153"/>
          <p:cNvCxnSpPr>
            <a:stCxn id="145" idx="2"/>
            <a:endCxn id="152" idx="0"/>
          </p:cNvCxnSpPr>
          <p:nvPr/>
        </p:nvCxnSpPr>
        <p:spPr>
          <a:xfrm flipH="1">
            <a:off x="2857281" y="2780928"/>
            <a:ext cx="811" cy="100759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52" idx="3"/>
            <a:endCxn id="153" idx="1"/>
          </p:cNvCxnSpPr>
          <p:nvPr/>
        </p:nvCxnSpPr>
        <p:spPr>
          <a:xfrm>
            <a:off x="3590834" y="3011328"/>
            <a:ext cx="261086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3" idx="3"/>
            <a:endCxn id="146" idx="1"/>
          </p:cNvCxnSpPr>
          <p:nvPr/>
        </p:nvCxnSpPr>
        <p:spPr>
          <a:xfrm>
            <a:off x="5319026" y="3011328"/>
            <a:ext cx="1989278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/>
          <p:cNvSpPr/>
          <p:nvPr/>
        </p:nvSpPr>
        <p:spPr>
          <a:xfrm>
            <a:off x="3851920" y="3217904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jobWasExecuted</a:t>
            </a:r>
            <a:endParaRPr lang="ko-KR" altLang="en-US" sz="1000" dirty="0"/>
          </a:p>
        </p:txBody>
      </p:sp>
      <p:cxnSp>
        <p:nvCxnSpPr>
          <p:cNvPr id="158" name="꺾인 연결선 157"/>
          <p:cNvCxnSpPr>
            <a:stCxn id="146" idx="2"/>
            <a:endCxn id="157" idx="3"/>
          </p:cNvCxnSpPr>
          <p:nvPr/>
        </p:nvCxnSpPr>
        <p:spPr>
          <a:xfrm rot="5400000">
            <a:off x="6577154" y="1882841"/>
            <a:ext cx="206577" cy="272283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2123728" y="3221746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triggerCompleted</a:t>
            </a:r>
            <a:endParaRPr lang="ko-KR" altLang="en-US" sz="1000" dirty="0"/>
          </a:p>
        </p:txBody>
      </p:sp>
      <p:cxnSp>
        <p:nvCxnSpPr>
          <p:cNvPr id="160" name="직선 화살표 연결선 159"/>
          <p:cNvCxnSpPr>
            <a:stCxn id="157" idx="1"/>
            <a:endCxn id="159" idx="3"/>
          </p:cNvCxnSpPr>
          <p:nvPr/>
        </p:nvCxnSpPr>
        <p:spPr>
          <a:xfrm flipH="1">
            <a:off x="3590834" y="3347545"/>
            <a:ext cx="261086" cy="3842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 설명선 65"/>
          <p:cNvSpPr/>
          <p:nvPr/>
        </p:nvSpPr>
        <p:spPr>
          <a:xfrm>
            <a:off x="5152847" y="2441021"/>
            <a:ext cx="1133872" cy="301433"/>
          </a:xfrm>
          <a:prstGeom prst="wedgeRectCallout">
            <a:avLst>
              <a:gd name="adj1" fmla="val -69646"/>
              <a:gd name="adj2" fmla="val 885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Set </a:t>
            </a:r>
          </a:p>
          <a:p>
            <a:pPr algn="ctr"/>
            <a:r>
              <a:rPr lang="en-US" altLang="ko-KR" sz="1000" dirty="0" err="1" smtClean="0"/>
              <a:t>ThreadLocal</a:t>
            </a:r>
            <a:endParaRPr lang="ko-KR" altLang="en-US" sz="1000" dirty="0"/>
          </a:p>
        </p:txBody>
      </p:sp>
      <p:sp>
        <p:nvSpPr>
          <p:cNvPr id="67" name="사각형 설명선 66"/>
          <p:cNvSpPr/>
          <p:nvPr/>
        </p:nvSpPr>
        <p:spPr>
          <a:xfrm>
            <a:off x="5146650" y="3591035"/>
            <a:ext cx="1133872" cy="301433"/>
          </a:xfrm>
          <a:prstGeom prst="wedgeRectCallout">
            <a:avLst>
              <a:gd name="adj1" fmla="val -68862"/>
              <a:gd name="adj2" fmla="val -822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Remove </a:t>
            </a:r>
            <a:r>
              <a:rPr lang="en-US" altLang="ko-KR" sz="1000" dirty="0" err="1" smtClean="0"/>
              <a:t>ThreadLocal</a:t>
            </a:r>
            <a:endParaRPr lang="ko-KR" altLang="en-US" sz="1000" dirty="0"/>
          </a:p>
        </p:txBody>
      </p:sp>
      <p:sp>
        <p:nvSpPr>
          <p:cNvPr id="69" name="사각형 설명선 68"/>
          <p:cNvSpPr/>
          <p:nvPr/>
        </p:nvSpPr>
        <p:spPr>
          <a:xfrm>
            <a:off x="5166320" y="4237419"/>
            <a:ext cx="1133872" cy="301433"/>
          </a:xfrm>
          <a:prstGeom prst="wedgeRectCallout">
            <a:avLst>
              <a:gd name="adj1" fmla="val -69646"/>
              <a:gd name="adj2" fmla="val 885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Set </a:t>
            </a:r>
          </a:p>
          <a:p>
            <a:pPr algn="ctr"/>
            <a:r>
              <a:rPr lang="en-US" altLang="ko-KR" sz="1000" dirty="0" err="1" smtClean="0"/>
              <a:t>ThreadLocal</a:t>
            </a:r>
            <a:endParaRPr lang="ko-KR" altLang="en-US" sz="1000" dirty="0"/>
          </a:p>
        </p:txBody>
      </p:sp>
      <p:sp>
        <p:nvSpPr>
          <p:cNvPr id="71" name="사각형 설명선 70"/>
          <p:cNvSpPr/>
          <p:nvPr/>
        </p:nvSpPr>
        <p:spPr>
          <a:xfrm>
            <a:off x="5160123" y="5387433"/>
            <a:ext cx="1133872" cy="301433"/>
          </a:xfrm>
          <a:prstGeom prst="wedgeRectCallout">
            <a:avLst>
              <a:gd name="adj1" fmla="val -68862"/>
              <a:gd name="adj2" fmla="val -822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Remove </a:t>
            </a:r>
            <a:r>
              <a:rPr lang="en-US" altLang="ko-KR" sz="1000" dirty="0" err="1" smtClean="0"/>
              <a:t>ThreadLocal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593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87</Words>
  <Application>Microsoft Office PowerPoint</Application>
  <PresentationFormat>화면 슬라이드 쇼(4:3)</PresentationFormat>
  <Paragraphs>60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bomber</dc:creator>
  <cp:lastModifiedBy>bomber</cp:lastModifiedBy>
  <cp:revision>59</cp:revision>
  <dcterms:created xsi:type="dcterms:W3CDTF">2012-06-16T04:04:26Z</dcterms:created>
  <dcterms:modified xsi:type="dcterms:W3CDTF">2012-06-19T04:18:48Z</dcterms:modified>
</cp:coreProperties>
</file>