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5" autoAdjust="0"/>
  </p:normalViewPr>
  <p:slideViewPr>
    <p:cSldViewPr>
      <p:cViewPr varScale="1">
        <p:scale>
          <a:sx n="82" d="100"/>
          <a:sy n="82" d="100"/>
        </p:scale>
        <p:origin x="-8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F359-52ED-4194-A224-AF6250C7793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7C61D-8AFB-45C3-AA6E-122711C8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aseline="0" dirty="0" err="1" smtClean="0"/>
              <a:t>XPlatform</a:t>
            </a:r>
            <a:r>
              <a:rPr lang="en-US" altLang="ko-KR" baseline="0" dirty="0" smtClean="0"/>
              <a:t> Runtime: </a:t>
            </a:r>
            <a:r>
              <a:rPr lang="ko-KR" altLang="en-US" baseline="0" dirty="0" err="1" smtClean="0"/>
              <a:t>웹서버에</a:t>
            </a:r>
            <a:r>
              <a:rPr lang="ko-KR" altLang="en-US" baseline="0" dirty="0" smtClean="0"/>
              <a:t> 배포되어 사용자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에 설치되는 </a:t>
            </a:r>
            <a:r>
              <a:rPr lang="en-US" altLang="ko-KR" baseline="0" dirty="0" err="1" smtClean="0"/>
              <a:t>XPlatform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모듈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Filter: </a:t>
            </a:r>
            <a:r>
              <a:rPr lang="ko-KR" altLang="en-US" baseline="0" dirty="0" smtClean="0"/>
              <a:t>표준 </a:t>
            </a:r>
            <a:r>
              <a:rPr lang="en-US" altLang="ko-KR" baseline="0" dirty="0" smtClean="0"/>
              <a:t>Servlet Filter</a:t>
            </a:r>
            <a:r>
              <a:rPr lang="ko-KR" altLang="en-US" baseline="0" dirty="0" smtClean="0"/>
              <a:t>로 인증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로그 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인코딩</a:t>
            </a:r>
            <a:r>
              <a:rPr lang="en-US" altLang="ko-KR" baseline="0" dirty="0" smtClean="0"/>
              <a:t>, Thread local </a:t>
            </a:r>
            <a:r>
              <a:rPr lang="ko-KR" altLang="en-US" baseline="0" dirty="0" smtClean="0"/>
              <a:t>변수 설정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초기화 시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Listener: </a:t>
            </a:r>
            <a:r>
              <a:rPr lang="ko-KR" altLang="en-US" baseline="0" dirty="0" smtClean="0"/>
              <a:t>표준 </a:t>
            </a:r>
            <a:r>
              <a:rPr lang="en-US" altLang="ko-KR" baseline="0" dirty="0" err="1" smtClean="0"/>
              <a:t>HttpSession</a:t>
            </a:r>
            <a:r>
              <a:rPr lang="ko-KR" altLang="en-US" baseline="0" dirty="0" smtClean="0"/>
              <a:t>으로 세션 변화 이벤트에 따른 처리 시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Locale Resolver: </a:t>
            </a:r>
            <a:r>
              <a:rPr lang="ko-KR" altLang="en-US" baseline="0" dirty="0" smtClean="0"/>
              <a:t>로케일 설정에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Theme Resolver: </a:t>
            </a:r>
            <a:r>
              <a:rPr lang="ko-KR" altLang="en-US" baseline="0" dirty="0" smtClean="0"/>
              <a:t>테마 설정에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Multipart File Resolver: </a:t>
            </a:r>
            <a:r>
              <a:rPr lang="ko-KR" altLang="en-US" baseline="0" dirty="0" smtClean="0"/>
              <a:t>파일 업로드에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Handler Mappings: </a:t>
            </a:r>
            <a:r>
              <a:rPr lang="ko-KR" altLang="en-US" baseline="0" dirty="0" smtClean="0"/>
              <a:t>요청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Controller </a:t>
            </a:r>
            <a:r>
              <a:rPr lang="ko-KR" altLang="en-US" baseline="0" dirty="0" err="1" smtClean="0"/>
              <a:t>매핑에</a:t>
            </a:r>
            <a:r>
              <a:rPr lang="ko-KR" altLang="en-US" baseline="0" dirty="0" smtClean="0"/>
              <a:t>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Handler Interceptor: Controller </a:t>
            </a:r>
            <a:r>
              <a:rPr lang="ko-KR" altLang="en-US" baseline="0" dirty="0" smtClean="0"/>
              <a:t>실행 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 처리에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Handler Exception Resolver: Controller</a:t>
            </a:r>
            <a:r>
              <a:rPr lang="ko-KR" altLang="en-US" baseline="0" dirty="0" smtClean="0"/>
              <a:t>에서 발생한 </a:t>
            </a:r>
            <a:r>
              <a:rPr lang="en-US" altLang="ko-KR" baseline="0" dirty="0" smtClean="0"/>
              <a:t>Exception </a:t>
            </a:r>
            <a:r>
              <a:rPr lang="ko-KR" altLang="en-US" baseline="0" dirty="0" smtClean="0"/>
              <a:t>처리에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View Resolver: Controller </a:t>
            </a:r>
            <a:r>
              <a:rPr lang="ko-KR" altLang="en-US" baseline="0" dirty="0" smtClean="0"/>
              <a:t>실행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표시 화면 결정 시 사용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View: </a:t>
            </a:r>
            <a:r>
              <a:rPr lang="ko-KR" altLang="en-US" baseline="0" dirty="0" smtClean="0"/>
              <a:t>화면 표시에 사용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Application/Domain Layer </a:t>
            </a:r>
            <a:r>
              <a:rPr lang="ko-KR" altLang="en-US" baseline="0" dirty="0" smtClean="0"/>
              <a:t>구성 요소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Service: </a:t>
            </a:r>
            <a:r>
              <a:rPr lang="ko-KR" altLang="en-US" baseline="0" dirty="0" smtClean="0"/>
              <a:t>비즈니스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수행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비즈니스 </a:t>
            </a:r>
            <a:r>
              <a:rPr lang="ko-KR" altLang="en-US" baseline="0" dirty="0" err="1" smtClean="0"/>
              <a:t>로직이</a:t>
            </a:r>
            <a:r>
              <a:rPr lang="ko-KR" altLang="en-US" baseline="0" dirty="0" smtClean="0"/>
              <a:t> 없을 경우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생략 가능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Manager: </a:t>
            </a:r>
            <a:r>
              <a:rPr lang="ko-KR" altLang="en-US" baseline="0" dirty="0" smtClean="0"/>
              <a:t>도메인 객체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비즈니스 객체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관리를 수행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구체적인 데이터 처리는 </a:t>
            </a:r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Adaptor</a:t>
            </a:r>
            <a:r>
              <a:rPr lang="ko-KR" altLang="en-US" baseline="0" dirty="0" smtClean="0"/>
              <a:t>를 사용함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Persistence Layer </a:t>
            </a:r>
            <a:r>
              <a:rPr lang="ko-KR" altLang="en-US" baseline="0" dirty="0" smtClean="0"/>
              <a:t>구성 요소</a:t>
            </a:r>
            <a:endParaRPr lang="en-US" altLang="ko-KR" baseline="0" dirty="0" smtClean="0"/>
          </a:p>
          <a:p>
            <a:pPr>
              <a:buFont typeface="Arial" pitchFamily="34" charset="0"/>
              <a:buChar char="•"/>
            </a:pPr>
            <a:r>
              <a:rPr lang="en-US" altLang="ko-KR" baseline="0" dirty="0" smtClean="0"/>
              <a:t>DAO: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로 데이터 접근 시 사용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7C61D-8AFB-45C3-AA6E-122711C85F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시스템 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SW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기술 구조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런타임 구성 관점</a:t>
            </a:r>
            <a:endParaRPr kumimoji="1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3400" y="155679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897216" y="3429000"/>
            <a:ext cx="7920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897216" y="5445224"/>
            <a:ext cx="7920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897216" y="6021288"/>
            <a:ext cx="864096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30492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endCxn id="25" idx="1"/>
          </p:cNvCxnSpPr>
          <p:nvPr/>
        </p:nvCxnSpPr>
        <p:spPr bwMode="auto">
          <a:xfrm>
            <a:off x="5745088" y="3609020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5400000">
            <a:off x="678999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>
            <a:off x="6789204" y="5121188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 flipH="1" flipV="1">
            <a:off x="715003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 flipH="1" flipV="1">
            <a:off x="7150038" y="5120394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3296816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45" name="직사각형 4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>
            <a:stCxn id="18" idx="2"/>
            <a:endCxn id="24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5400000">
            <a:off x="7005228" y="5913276"/>
            <a:ext cx="2160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rot="16200000" flipV="1">
            <a:off x="7366062" y="5912482"/>
            <a:ext cx="21523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2881298" y="4071942"/>
            <a:ext cx="864096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Web Argument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화면 슬라이드 쇼(4:3)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2012-06-19T05:52:44Z</dcterms:modified>
</cp:coreProperties>
</file>