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17"/>
  </p:notesMasterIdLst>
  <p:sldIdLst>
    <p:sldId id="282" r:id="rId5"/>
    <p:sldId id="257" r:id="rId6"/>
    <p:sldId id="263" r:id="rId7"/>
    <p:sldId id="266" r:id="rId8"/>
    <p:sldId id="264" r:id="rId9"/>
    <p:sldId id="283" r:id="rId10"/>
    <p:sldId id="272" r:id="rId11"/>
    <p:sldId id="284" r:id="rId12"/>
    <p:sldId id="285" r:id="rId13"/>
    <p:sldId id="286" r:id="rId14"/>
    <p:sldId id="287" r:id="rId15"/>
    <p:sldId id="288" r:id="rId16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ED"/>
    <a:srgbClr val="F3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2" autoAdjust="0"/>
    <p:restoredTop sz="61628" autoAdjust="0"/>
  </p:normalViewPr>
  <p:slideViewPr>
    <p:cSldViewPr snapToObjects="1">
      <p:cViewPr>
        <p:scale>
          <a:sx n="75" d="100"/>
          <a:sy n="75" d="100"/>
        </p:scale>
        <p:origin x="-1836" y="-444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804F-87FA-48C5-8C15-C89CB3863B3B}" type="datetimeFigureOut">
              <a:rPr lang="ko-KR" altLang="en-US" smtClean="0"/>
              <a:t>2013-11-10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E4F-8351-4054-BCA3-F193A871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[</a:t>
            </a:r>
            <a:r>
              <a:rPr lang="ko-KR" altLang="en-US" sz="1200" baseline="0" dirty="0" smtClean="0"/>
              <a:t>배포 형태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성격</a:t>
            </a:r>
            <a:r>
              <a:rPr lang="en-US" altLang="ko-KR" sz="12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Web Server </a:t>
            </a:r>
            <a:r>
              <a:rPr lang="ko-KR" altLang="en-US" sz="1200" baseline="0" dirty="0" smtClean="0"/>
              <a:t>배포</a:t>
            </a:r>
            <a:r>
              <a:rPr lang="en-US" altLang="ko-KR" sz="1200" baseline="0" dirty="0" smtClean="0"/>
              <a:t>: </a:t>
            </a:r>
            <a:r>
              <a:rPr lang="ko-KR" altLang="en-US" sz="1200" baseline="0" dirty="0" smtClean="0"/>
              <a:t>공개 가능한 </a:t>
            </a:r>
            <a:r>
              <a:rPr lang="en-US" altLang="ko-KR" sz="1200" baseline="0" dirty="0" smtClean="0"/>
              <a:t>Web Resource</a:t>
            </a:r>
            <a:r>
              <a:rPr lang="ko-KR" altLang="en-US" sz="1200" baseline="0" dirty="0" smtClean="0"/>
              <a:t>만 배포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 </a:t>
            </a:r>
            <a:r>
              <a:rPr lang="ko-KR" altLang="en-US" sz="1200" baseline="0" dirty="0" smtClean="0"/>
              <a:t>변경 파일만 </a:t>
            </a:r>
            <a:r>
              <a:rPr lang="en-US" altLang="ko-KR" sz="1200" baseline="0" dirty="0" smtClean="0"/>
              <a:t>sync </a:t>
            </a:r>
            <a:r>
              <a:rPr lang="ko-KR" altLang="en-US" sz="1200" baseline="0" dirty="0" smtClean="0"/>
              <a:t>배포 가능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 </a:t>
            </a:r>
            <a:r>
              <a:rPr lang="ko-KR" altLang="en-US" sz="1200" baseline="0" dirty="0" smtClean="0"/>
              <a:t>정적 </a:t>
            </a:r>
            <a:r>
              <a:rPr lang="en-US" altLang="ko-KR" sz="1200" baseline="0" dirty="0" smtClean="0"/>
              <a:t>Web Resource </a:t>
            </a:r>
            <a:r>
              <a:rPr lang="ko-KR" altLang="en-US" sz="1200" baseline="0" dirty="0" smtClean="0"/>
              <a:t>중 선언적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프로그램적 접근 제어가 필요할 경우 </a:t>
            </a:r>
            <a:r>
              <a:rPr lang="en-US" altLang="ko-KR" sz="1200" baseline="0" dirty="0" smtClean="0"/>
              <a:t>Web Server</a:t>
            </a:r>
            <a:r>
              <a:rPr lang="ko-KR" altLang="en-US" sz="1200" baseline="0" dirty="0" smtClean="0"/>
              <a:t>에서 통제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WAS </a:t>
            </a:r>
            <a:r>
              <a:rPr lang="ko-KR" altLang="en-US" sz="1200" baseline="0" dirty="0" smtClean="0"/>
              <a:t>배포</a:t>
            </a:r>
            <a:r>
              <a:rPr lang="en-US" altLang="ko-KR" sz="1200" baseline="0" dirty="0" smtClean="0"/>
              <a:t>: </a:t>
            </a:r>
            <a:r>
              <a:rPr lang="ko-KR" altLang="en-US" sz="1200" baseline="0" dirty="0" smtClean="0"/>
              <a:t>모든 </a:t>
            </a:r>
            <a:r>
              <a:rPr lang="en-US" altLang="ko-KR" sz="1200" baseline="0" dirty="0" smtClean="0"/>
              <a:t>Web Resource</a:t>
            </a:r>
            <a:r>
              <a:rPr lang="ko-KR" altLang="en-US" sz="1200" baseline="0" dirty="0" smtClean="0"/>
              <a:t>를 포함 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 </a:t>
            </a:r>
            <a:r>
              <a:rPr lang="ko-KR" altLang="en-US" sz="1200" baseline="0" dirty="0" smtClean="0"/>
              <a:t>단일 파일이라 전송 단위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속도</a:t>
            </a:r>
            <a:r>
              <a:rPr lang="en-US" altLang="ko-KR" sz="1200" baseline="0" dirty="0" smtClean="0"/>
              <a:t>, Deploy Tool </a:t>
            </a:r>
            <a:r>
              <a:rPr lang="ko-KR" altLang="en-US" sz="1200" baseline="0" dirty="0" smtClean="0"/>
              <a:t>사용으로 배포 용이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[</a:t>
            </a:r>
            <a:r>
              <a:rPr lang="ko-KR" altLang="en-US" sz="1200" baseline="0" dirty="0" smtClean="0"/>
              <a:t>파일 중복</a:t>
            </a:r>
            <a:r>
              <a:rPr lang="en-US" altLang="ko-KR" sz="12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공개 가능 </a:t>
            </a:r>
            <a:r>
              <a:rPr lang="en-US" altLang="ko-KR" sz="1200" baseline="0" dirty="0" smtClean="0"/>
              <a:t>Web Resource</a:t>
            </a:r>
            <a:r>
              <a:rPr lang="ko-KR" altLang="en-US" sz="1200" baseline="0" dirty="0" smtClean="0"/>
              <a:t>에 대해 파일 중복 있음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[</a:t>
            </a:r>
            <a:r>
              <a:rPr lang="ko-KR" altLang="en-US" sz="1200" baseline="0" dirty="0" smtClean="0"/>
              <a:t>접근 방법</a:t>
            </a:r>
            <a:r>
              <a:rPr lang="en-US" altLang="ko-KR" sz="12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불특정 다수인 일반 사용자는 </a:t>
            </a:r>
            <a:r>
              <a:rPr lang="en-US" altLang="ko-KR" sz="1200" baseline="0" dirty="0" smtClean="0"/>
              <a:t>Web Server </a:t>
            </a:r>
            <a:r>
              <a:rPr lang="ko-KR" altLang="en-US" sz="1200" baseline="0" dirty="0" smtClean="0"/>
              <a:t>경유하여 접근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 </a:t>
            </a:r>
            <a:r>
              <a:rPr lang="ko-KR" altLang="en-US" sz="1200" baseline="0" dirty="0" smtClean="0"/>
              <a:t>정적 </a:t>
            </a:r>
            <a:r>
              <a:rPr lang="en-US" altLang="ko-KR" sz="1200" baseline="0" dirty="0" smtClean="0"/>
              <a:t>Web Resource </a:t>
            </a:r>
            <a:r>
              <a:rPr lang="ko-KR" altLang="en-US" sz="1200" baseline="0" dirty="0" smtClean="0"/>
              <a:t>처리 부담 분산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특정 운영자 및 관리자는 </a:t>
            </a:r>
            <a:r>
              <a:rPr lang="en-US" altLang="ko-KR" sz="1200" baseline="0" dirty="0" smtClean="0"/>
              <a:t>WAS</a:t>
            </a:r>
            <a:r>
              <a:rPr lang="ko-KR" altLang="en-US" sz="1200" baseline="0" dirty="0" smtClean="0"/>
              <a:t>로 직접 접근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</a:t>
            </a:r>
            <a:r>
              <a:rPr lang="ko-KR" altLang="en-US" sz="1200" baseline="0" dirty="0" smtClean="0"/>
              <a:t> 관리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복구 목적으로 </a:t>
            </a:r>
            <a:r>
              <a:rPr lang="en-US" altLang="ko-KR" sz="1200" baseline="0" dirty="0" smtClean="0"/>
              <a:t>Web Server </a:t>
            </a:r>
            <a:r>
              <a:rPr lang="ko-KR" altLang="en-US" sz="1200" baseline="0" dirty="0" smtClean="0"/>
              <a:t>차단 시 관리 가능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7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단일 파일이라 전송 단위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속도</a:t>
            </a:r>
            <a:r>
              <a:rPr lang="en-US" altLang="ko-KR" baseline="0" dirty="0" smtClean="0"/>
              <a:t>, Deploy Tool </a:t>
            </a:r>
            <a:r>
              <a:rPr lang="ko-KR" altLang="en-US" baseline="0" dirty="0" smtClean="0"/>
              <a:t>사용으로 배포 용이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1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[</a:t>
            </a:r>
            <a:r>
              <a:rPr lang="ko-KR" altLang="en-US" sz="1200" baseline="0" dirty="0" smtClean="0"/>
              <a:t>배포 형태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성격</a:t>
            </a:r>
            <a:r>
              <a:rPr lang="en-US" altLang="ko-KR" sz="12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Web Server </a:t>
            </a:r>
            <a:r>
              <a:rPr lang="ko-KR" altLang="en-US" sz="1200" baseline="0" dirty="0" smtClean="0"/>
              <a:t>배포</a:t>
            </a:r>
            <a:r>
              <a:rPr lang="en-US" altLang="ko-KR" sz="1200" baseline="0" dirty="0" smtClean="0"/>
              <a:t>: </a:t>
            </a:r>
            <a:r>
              <a:rPr lang="ko-KR" altLang="en-US" sz="1200" baseline="0" dirty="0" smtClean="0"/>
              <a:t>공개 가능한 </a:t>
            </a:r>
            <a:r>
              <a:rPr lang="en-US" altLang="ko-KR" sz="1200" baseline="0" dirty="0" smtClean="0"/>
              <a:t>Web Resource</a:t>
            </a:r>
            <a:r>
              <a:rPr lang="ko-KR" altLang="en-US" sz="1200" baseline="0" dirty="0" smtClean="0"/>
              <a:t>만 배포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 </a:t>
            </a:r>
            <a:r>
              <a:rPr lang="ko-KR" altLang="en-US" sz="1200" baseline="0" dirty="0" smtClean="0"/>
              <a:t>변경 파일만 </a:t>
            </a:r>
            <a:r>
              <a:rPr lang="en-US" altLang="ko-KR" sz="1200" baseline="0" dirty="0" smtClean="0"/>
              <a:t>sync </a:t>
            </a:r>
            <a:r>
              <a:rPr lang="ko-KR" altLang="en-US" sz="1200" baseline="0" dirty="0" smtClean="0"/>
              <a:t>배포 가능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 </a:t>
            </a:r>
            <a:r>
              <a:rPr lang="ko-KR" altLang="en-US" sz="1200" baseline="0" dirty="0" smtClean="0"/>
              <a:t>정적 </a:t>
            </a:r>
            <a:r>
              <a:rPr lang="en-US" altLang="ko-KR" sz="1200" baseline="0" dirty="0" smtClean="0"/>
              <a:t>Web Resource </a:t>
            </a:r>
            <a:r>
              <a:rPr lang="ko-KR" altLang="en-US" sz="1200" baseline="0" dirty="0" smtClean="0"/>
              <a:t>중 선언적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프로그램적 접근 제어가 필요할 경우 </a:t>
            </a:r>
            <a:r>
              <a:rPr lang="en-US" altLang="ko-KR" sz="1200" baseline="0" dirty="0" smtClean="0"/>
              <a:t>Web Server</a:t>
            </a:r>
            <a:r>
              <a:rPr lang="ko-KR" altLang="en-US" sz="1200" baseline="0" dirty="0" smtClean="0"/>
              <a:t>에서 통제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WAS </a:t>
            </a:r>
            <a:r>
              <a:rPr lang="ko-KR" altLang="en-US" sz="1200" baseline="0" dirty="0" smtClean="0"/>
              <a:t>배포</a:t>
            </a:r>
            <a:r>
              <a:rPr lang="en-US" altLang="ko-KR" sz="1200" baseline="0" dirty="0" smtClean="0"/>
              <a:t>: </a:t>
            </a:r>
            <a:r>
              <a:rPr lang="ko-KR" altLang="en-US" sz="1200" baseline="0" dirty="0" smtClean="0"/>
              <a:t>모든 </a:t>
            </a:r>
            <a:r>
              <a:rPr lang="en-US" altLang="ko-KR" sz="1200" baseline="0" dirty="0" smtClean="0"/>
              <a:t>Web Resource</a:t>
            </a:r>
            <a:r>
              <a:rPr lang="ko-KR" altLang="en-US" sz="1200" baseline="0" dirty="0" smtClean="0"/>
              <a:t>를 포함 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 Archive</a:t>
            </a:r>
            <a:r>
              <a:rPr lang="ko-KR" altLang="en-US" sz="1200" baseline="0" dirty="0" smtClean="0"/>
              <a:t>가 풀린 개별 파일 형태로 배포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변경 파일만 </a:t>
            </a:r>
            <a:r>
              <a:rPr lang="en-US" altLang="ko-KR" sz="1200" baseline="0" dirty="0" smtClean="0"/>
              <a:t>sync </a:t>
            </a:r>
            <a:r>
              <a:rPr lang="ko-KR" altLang="en-US" sz="1200" baseline="0" dirty="0" smtClean="0"/>
              <a:t>배포 가능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[</a:t>
            </a:r>
            <a:r>
              <a:rPr lang="ko-KR" altLang="en-US" sz="1200" baseline="0" dirty="0" smtClean="0"/>
              <a:t>파일 중복</a:t>
            </a:r>
            <a:r>
              <a:rPr lang="en-US" altLang="ko-KR" sz="12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공개 가능 </a:t>
            </a:r>
            <a:r>
              <a:rPr lang="en-US" altLang="ko-KR" sz="1200" baseline="0" dirty="0" smtClean="0"/>
              <a:t>Web Resource</a:t>
            </a:r>
            <a:r>
              <a:rPr lang="ko-KR" altLang="en-US" sz="1200" baseline="0" dirty="0" smtClean="0"/>
              <a:t>에 대해 파일 중복 있음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[</a:t>
            </a:r>
            <a:r>
              <a:rPr lang="ko-KR" altLang="en-US" sz="1200" baseline="0" dirty="0" smtClean="0"/>
              <a:t>접근 방법</a:t>
            </a:r>
            <a:r>
              <a:rPr lang="en-US" altLang="ko-KR" sz="12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불특정 다수인 일반 사용자는 </a:t>
            </a:r>
            <a:r>
              <a:rPr lang="en-US" altLang="ko-KR" sz="1200" baseline="0" dirty="0" smtClean="0"/>
              <a:t>Web Server </a:t>
            </a:r>
            <a:r>
              <a:rPr lang="ko-KR" altLang="en-US" sz="1200" baseline="0" dirty="0" smtClean="0"/>
              <a:t>경유하여 접근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 </a:t>
            </a:r>
            <a:r>
              <a:rPr lang="ko-KR" altLang="en-US" sz="1200" baseline="0" dirty="0" smtClean="0"/>
              <a:t>정적 </a:t>
            </a:r>
            <a:r>
              <a:rPr lang="en-US" altLang="ko-KR" sz="1200" baseline="0" dirty="0" smtClean="0"/>
              <a:t>Web Resource </a:t>
            </a:r>
            <a:r>
              <a:rPr lang="ko-KR" altLang="en-US" sz="1200" baseline="0" dirty="0" smtClean="0"/>
              <a:t>처리 부담 분산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특정 운영자 및 관리자는 </a:t>
            </a:r>
            <a:r>
              <a:rPr lang="en-US" altLang="ko-KR" sz="1200" baseline="0" dirty="0" smtClean="0"/>
              <a:t>WAS</a:t>
            </a:r>
            <a:r>
              <a:rPr lang="ko-KR" altLang="en-US" sz="1200" baseline="0" dirty="0" smtClean="0"/>
              <a:t>로 직접 접근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-</a:t>
            </a:r>
            <a:r>
              <a:rPr lang="ko-KR" altLang="en-US" sz="1200" baseline="0" dirty="0" smtClean="0"/>
              <a:t> 관리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복구 목적으로 </a:t>
            </a:r>
            <a:r>
              <a:rPr lang="en-US" altLang="ko-KR" sz="1200" baseline="0" dirty="0" smtClean="0"/>
              <a:t>Web Server </a:t>
            </a:r>
            <a:r>
              <a:rPr lang="ko-KR" altLang="en-US" sz="1200" baseline="0" dirty="0" smtClean="0"/>
              <a:t>차단 시 관리 가능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4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6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8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3739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 유형 구성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3739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 유형 구성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329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 유형 구성 전략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7298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배포 유형 구성 전략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2012.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1.0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Production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2-4. Type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378" y="597458"/>
            <a:ext cx="504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Web Server + Web Application Server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(Exploded)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4819" y="249289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314819" y="393305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02956" y="436510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02956" y="292494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사각형 설명선 8"/>
          <p:cNvSpPr/>
          <p:nvPr/>
        </p:nvSpPr>
        <p:spPr>
          <a:xfrm>
            <a:off x="4623104" y="1844824"/>
            <a:ext cx="2514137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0" name="사각형 설명선 9"/>
          <p:cNvSpPr/>
          <p:nvPr/>
        </p:nvSpPr>
        <p:spPr>
          <a:xfrm>
            <a:off x="4623104" y="5229200"/>
            <a:ext cx="2514137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13" idx="3"/>
            <a:endCxn id="5" idx="1"/>
          </p:cNvCxnSpPr>
          <p:nvPr/>
        </p:nvCxnSpPr>
        <p:spPr>
          <a:xfrm>
            <a:off x="2300705" y="3032956"/>
            <a:ext cx="1014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4913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0488" y="249289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605295" y="393305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4" idx="1"/>
            <a:endCxn id="6" idx="3"/>
          </p:cNvCxnSpPr>
          <p:nvPr/>
        </p:nvCxnSpPr>
        <p:spPr>
          <a:xfrm flipH="1">
            <a:off x="6513173" y="4473116"/>
            <a:ext cx="10921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127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932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924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90749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16432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V="1">
            <a:off x="6934721" y="2287372"/>
            <a:ext cx="1224136" cy="20672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Production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2-5. Type 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378" y="597458"/>
            <a:ext cx="504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Web Server + Web Application Server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(Exploded)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4819" y="249289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314819" y="393305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02956" y="436510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02956" y="292494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사각형 설명선 8"/>
          <p:cNvSpPr/>
          <p:nvPr/>
        </p:nvSpPr>
        <p:spPr>
          <a:xfrm>
            <a:off x="4623104" y="1844824"/>
            <a:ext cx="2514137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(All)</a:t>
            </a:r>
            <a:endParaRPr lang="ko-KR" altLang="en-US" sz="1200" dirty="0"/>
          </a:p>
        </p:txBody>
      </p:sp>
      <p:sp>
        <p:nvSpPr>
          <p:cNvPr id="10" name="사각형 설명선 9"/>
          <p:cNvSpPr/>
          <p:nvPr/>
        </p:nvSpPr>
        <p:spPr>
          <a:xfrm>
            <a:off x="4623104" y="5229200"/>
            <a:ext cx="2514137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 smtClean="0"/>
              <a:t>Static web resources</a:t>
            </a:r>
          </a:p>
          <a:p>
            <a:pPr algn="ctr"/>
            <a:r>
              <a:rPr lang="en-US" altLang="ko-KR" sz="1200" strike="sngStrike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13" idx="3"/>
            <a:endCxn id="5" idx="1"/>
          </p:cNvCxnSpPr>
          <p:nvPr/>
        </p:nvCxnSpPr>
        <p:spPr>
          <a:xfrm>
            <a:off x="2300705" y="3032956"/>
            <a:ext cx="1014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4913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0488" y="249289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605295" y="249289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4" idx="1"/>
            <a:endCxn id="5" idx="3"/>
          </p:cNvCxnSpPr>
          <p:nvPr/>
        </p:nvCxnSpPr>
        <p:spPr>
          <a:xfrm flipH="1">
            <a:off x="6513173" y="3032956"/>
            <a:ext cx="10921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127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932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924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90749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16432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35901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Production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2-6. Type 6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378" y="597458"/>
            <a:ext cx="504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Web Server + Web Application Server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(Exploded)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4819" y="249289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314819" y="393305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02956" y="436510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02956" y="292494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사각형 설명선 8"/>
          <p:cNvSpPr/>
          <p:nvPr/>
        </p:nvSpPr>
        <p:spPr>
          <a:xfrm>
            <a:off x="4623104" y="1844824"/>
            <a:ext cx="2514137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0" name="사각형 설명선 9"/>
          <p:cNvSpPr/>
          <p:nvPr/>
        </p:nvSpPr>
        <p:spPr>
          <a:xfrm>
            <a:off x="4623104" y="5229200"/>
            <a:ext cx="2514137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13" idx="3"/>
            <a:endCxn id="5" idx="1"/>
          </p:cNvCxnSpPr>
          <p:nvPr/>
        </p:nvCxnSpPr>
        <p:spPr>
          <a:xfrm>
            <a:off x="2300705" y="3032956"/>
            <a:ext cx="1014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4913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0488" y="249289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605295" y="249289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4" idx="1"/>
            <a:endCxn id="5" idx="3"/>
          </p:cNvCxnSpPr>
          <p:nvPr/>
        </p:nvCxnSpPr>
        <p:spPr>
          <a:xfrm flipH="1">
            <a:off x="6513173" y="3032956"/>
            <a:ext cx="10921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127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932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924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90749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16432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35901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19681"/>
              </p:ext>
            </p:extLst>
          </p:nvPr>
        </p:nvGraphicFramePr>
        <p:xfrm>
          <a:off x="452436" y="1226026"/>
          <a:ext cx="9001126" cy="412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Application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배포 유형 구성 전략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2012. 10. 04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기술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교류회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자료 정리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79909"/>
            <a:ext cx="3796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배포 유형 구성 전략에 영향을 주는 요소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82853" y="1520788"/>
            <a:ext cx="5164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041232" y="1724889"/>
            <a:ext cx="16836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0752" y="202896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Production Server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8764" y="2434304"/>
            <a:ext cx="108927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Type 1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 6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44459" y="2475183"/>
            <a:ext cx="55335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6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052900" y="2986255"/>
            <a:ext cx="46704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52900" y="2679284"/>
            <a:ext cx="46704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52900" y="3303275"/>
            <a:ext cx="46789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4992" y="96017"/>
            <a:ext cx="434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배포 유형 구성 전략에 영향을 주는 요소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95568"/>
              </p:ext>
            </p:extLst>
          </p:nvPr>
        </p:nvGraphicFramePr>
        <p:xfrm>
          <a:off x="452438" y="1931556"/>
          <a:ext cx="9001124" cy="246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784893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영향 요소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Check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Point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Security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 Resources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Secure, Non-secure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분리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Redundancy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 Resources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Server, Web Application Server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허용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Operation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Server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접근 통제 상황에서 테스트 가능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Non-context,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Context, Single Sign On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방식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Application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Deploy Type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Archived, Exploded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형태 배포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배포 유형 구성 전략에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영향을 주는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배포 유형 구성 시 아래와 같은 영향 요소를 고려하여 최적의 전략을 수립할 수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2. Production Server</a:t>
            </a:r>
          </a:p>
        </p:txBody>
      </p:sp>
    </p:spTree>
    <p:extLst>
      <p:ext uri="{BB962C8B-B14F-4D97-AF65-F5344CB8AC3E}">
        <p14:creationId xmlns:p14="http://schemas.microsoft.com/office/powerpoint/2010/main" val="53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Production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2-1. Type 1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378" y="597458"/>
            <a:ext cx="499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Web Server + Web Application Server (Archived)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14819" y="1844824"/>
            <a:ext cx="319835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3314819" y="393305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3502956" y="436510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3502956" y="292494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49" name="사각형 설명선 48"/>
          <p:cNvSpPr/>
          <p:nvPr/>
        </p:nvSpPr>
        <p:spPr>
          <a:xfrm>
            <a:off x="4623104" y="5229200"/>
            <a:ext cx="2514137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52" idx="3"/>
            <a:endCxn id="45" idx="1"/>
          </p:cNvCxnSpPr>
          <p:nvPr/>
        </p:nvCxnSpPr>
        <p:spPr>
          <a:xfrm>
            <a:off x="2300705" y="2708920"/>
            <a:ext cx="1014113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2"/>
            <a:endCxn id="46" idx="0"/>
          </p:cNvCxnSpPr>
          <p:nvPr/>
        </p:nvCxnSpPr>
        <p:spPr>
          <a:xfrm>
            <a:off x="4913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50488" y="1844824"/>
            <a:ext cx="195021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7605295" y="393305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54" name="직선 화살표 연결선 53"/>
          <p:cNvCxnSpPr>
            <a:stCxn id="53" idx="1"/>
            <a:endCxn id="46" idx="3"/>
          </p:cNvCxnSpPr>
          <p:nvPr/>
        </p:nvCxnSpPr>
        <p:spPr>
          <a:xfrm flipH="1">
            <a:off x="6513173" y="4473116"/>
            <a:ext cx="109212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6127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2932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924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90749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6432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500919" y="2420888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1" name="사각형 설명선 60"/>
          <p:cNvSpPr/>
          <p:nvPr/>
        </p:nvSpPr>
        <p:spPr>
          <a:xfrm>
            <a:off x="4623104" y="1394484"/>
            <a:ext cx="2514137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cxnSp>
        <p:nvCxnSpPr>
          <p:cNvPr id="62" name="꺾인 연결선 61"/>
          <p:cNvCxnSpPr>
            <a:stCxn id="53" idx="0"/>
            <a:endCxn id="45" idx="3"/>
          </p:cNvCxnSpPr>
          <p:nvPr/>
        </p:nvCxnSpPr>
        <p:spPr>
          <a:xfrm rot="16200000" flipV="1">
            <a:off x="6934721" y="2287372"/>
            <a:ext cx="1224136" cy="20672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 설명선 62"/>
          <p:cNvSpPr/>
          <p:nvPr/>
        </p:nvSpPr>
        <p:spPr>
          <a:xfrm>
            <a:off x="6729340" y="2924944"/>
            <a:ext cx="2514137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Production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2-2. Type 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378" y="597458"/>
            <a:ext cx="499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Web Server + Web Application Server (Archived)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14819" y="249289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314819" y="393305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02956" y="436510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02956" y="292494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사각형 설명선 8"/>
          <p:cNvSpPr/>
          <p:nvPr/>
        </p:nvSpPr>
        <p:spPr>
          <a:xfrm>
            <a:off x="4623104" y="1844824"/>
            <a:ext cx="2514137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0" name="사각형 설명선 9"/>
          <p:cNvSpPr/>
          <p:nvPr/>
        </p:nvSpPr>
        <p:spPr>
          <a:xfrm>
            <a:off x="4623104" y="5229200"/>
            <a:ext cx="2514137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13" idx="3"/>
            <a:endCxn id="5" idx="1"/>
          </p:cNvCxnSpPr>
          <p:nvPr/>
        </p:nvCxnSpPr>
        <p:spPr>
          <a:xfrm>
            <a:off x="2300705" y="3032956"/>
            <a:ext cx="1014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4913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0488" y="249289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605295" y="393305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4" idx="1"/>
            <a:endCxn id="6" idx="3"/>
          </p:cNvCxnSpPr>
          <p:nvPr/>
        </p:nvCxnSpPr>
        <p:spPr>
          <a:xfrm flipH="1">
            <a:off x="6513173" y="4473116"/>
            <a:ext cx="10921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127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932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924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90749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16432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V="1">
            <a:off x="6934721" y="2287372"/>
            <a:ext cx="1224136" cy="20672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Production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2-3. Type 3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378" y="597458"/>
            <a:ext cx="499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Web Server + Web Application Server (Archived)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14819" y="1844824"/>
            <a:ext cx="319835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314819" y="3933056"/>
            <a:ext cx="319835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02956" y="436510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02956" y="2924944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9" name="사각형 설명선 8"/>
          <p:cNvSpPr/>
          <p:nvPr/>
        </p:nvSpPr>
        <p:spPr>
          <a:xfrm>
            <a:off x="4623104" y="5229200"/>
            <a:ext cx="2514137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12" idx="3"/>
            <a:endCxn id="5" idx="1"/>
          </p:cNvCxnSpPr>
          <p:nvPr/>
        </p:nvCxnSpPr>
        <p:spPr>
          <a:xfrm>
            <a:off x="2300705" y="2708920"/>
            <a:ext cx="1014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4913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0488" y="1844824"/>
            <a:ext cx="195021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7605295" y="3933056"/>
            <a:ext cx="195021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4" name="직선 화살표 연결선 13"/>
          <p:cNvCxnSpPr>
            <a:stCxn id="13" idx="1"/>
            <a:endCxn id="6" idx="3"/>
          </p:cNvCxnSpPr>
          <p:nvPr/>
        </p:nvCxnSpPr>
        <p:spPr>
          <a:xfrm flipH="1">
            <a:off x="6513173" y="4473116"/>
            <a:ext cx="10921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127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932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924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90749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16432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00919" y="2420888"/>
            <a:ext cx="282207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3" name="사각형 설명선 22"/>
          <p:cNvSpPr/>
          <p:nvPr/>
        </p:nvSpPr>
        <p:spPr>
          <a:xfrm>
            <a:off x="4623104" y="1394484"/>
            <a:ext cx="2514137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cxnSp>
        <p:nvCxnSpPr>
          <p:cNvPr id="24" name="꺾인 연결선 23"/>
          <p:cNvCxnSpPr/>
          <p:nvPr/>
        </p:nvCxnSpPr>
        <p:spPr>
          <a:xfrm rot="16200000" flipV="1">
            <a:off x="6934721" y="2287372"/>
            <a:ext cx="1224136" cy="20672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 설명선 24"/>
          <p:cNvSpPr/>
          <p:nvPr/>
        </p:nvSpPr>
        <p:spPr>
          <a:xfrm>
            <a:off x="6729340" y="2924944"/>
            <a:ext cx="2514137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(Secured)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81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1251</Words>
  <Application>Microsoft Office PowerPoint</Application>
  <PresentationFormat>A4 용지(210x297mm)</PresentationFormat>
  <Paragraphs>253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209</cp:revision>
  <dcterms:created xsi:type="dcterms:W3CDTF">2012-07-31T05:39:07Z</dcterms:created>
  <dcterms:modified xsi:type="dcterms:W3CDTF">2013-11-10T14:22:23Z</dcterms:modified>
</cp:coreProperties>
</file>