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422108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3284984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393305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9" name="직선 화살표 연결선 78"/>
          <p:cNvCxnSpPr>
            <a:stCxn id="35" idx="2"/>
            <a:endCxn id="84" idx="0"/>
          </p:cNvCxnSpPr>
          <p:nvPr/>
        </p:nvCxnSpPr>
        <p:spPr>
          <a:xfrm>
            <a:off x="4565018" y="364502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252650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12" idx="0"/>
          </p:cNvCxnSpPr>
          <p:nvPr/>
        </p:nvCxnSpPr>
        <p:spPr>
          <a:xfrm>
            <a:off x="122362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724128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16" idx="0"/>
          </p:cNvCxnSpPr>
          <p:nvPr/>
        </p:nvCxnSpPr>
        <p:spPr>
          <a:xfrm>
            <a:off x="338386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13" idx="0"/>
          </p:cNvCxnSpPr>
          <p:nvPr/>
        </p:nvCxnSpPr>
        <p:spPr>
          <a:xfrm>
            <a:off x="5760132" y="4621584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17" idx="0"/>
          </p:cNvCxnSpPr>
          <p:nvPr/>
        </p:nvCxnSpPr>
        <p:spPr>
          <a:xfrm>
            <a:off x="7920372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204" idx="0"/>
          </p:cNvCxnSpPr>
          <p:nvPr/>
        </p:nvCxnSpPr>
        <p:spPr>
          <a:xfrm>
            <a:off x="1223628" y="5295946"/>
            <a:ext cx="6855" cy="241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225" idx="0"/>
          </p:cNvCxnSpPr>
          <p:nvPr/>
        </p:nvCxnSpPr>
        <p:spPr>
          <a:xfrm>
            <a:off x="5760132" y="5295945"/>
            <a:ext cx="8064" cy="2212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2780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86467" y="55373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3068960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6070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5" name="타원 224"/>
          <p:cNvSpPr/>
          <p:nvPr/>
        </p:nvSpPr>
        <p:spPr>
          <a:xfrm>
            <a:off x="5624180" y="551723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17" idx="2"/>
            <a:endCxn id="239" idx="0"/>
          </p:cNvCxnSpPr>
          <p:nvPr/>
        </p:nvCxnSpPr>
        <p:spPr>
          <a:xfrm>
            <a:off x="7920372" y="5295946"/>
            <a:ext cx="2953" cy="241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7779309" y="55373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16" idx="2"/>
            <a:endCxn id="241" idx="0"/>
          </p:cNvCxnSpPr>
          <p:nvPr/>
        </p:nvCxnSpPr>
        <p:spPr>
          <a:xfrm>
            <a:off x="3383868" y="5295946"/>
            <a:ext cx="2953" cy="246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3242805" y="5542611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6904" y="179348"/>
            <a:ext cx="355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병렬 </a:t>
            </a:r>
            <a:r>
              <a:rPr lang="en-US" altLang="ko-KR" dirty="0"/>
              <a:t>Prepare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직렬 </a:t>
            </a:r>
            <a:r>
              <a:rPr lang="en-US" altLang="ko-KR" dirty="0" smtClean="0"/>
              <a:t>Deploy </a:t>
            </a:r>
            <a:r>
              <a:rPr lang="ko-KR" altLang="en-US" dirty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422108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422108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3284984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393305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9" name="직선 화살표 연결선 78"/>
          <p:cNvCxnSpPr>
            <a:stCxn id="35" idx="2"/>
            <a:endCxn id="84" idx="0"/>
          </p:cNvCxnSpPr>
          <p:nvPr/>
        </p:nvCxnSpPr>
        <p:spPr>
          <a:xfrm>
            <a:off x="4565018" y="364502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187624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4" idx="2"/>
            <a:endCxn id="12" idx="0"/>
          </p:cNvCxnSpPr>
          <p:nvPr/>
        </p:nvCxnSpPr>
        <p:spPr>
          <a:xfrm>
            <a:off x="122362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396255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724128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393305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8" idx="2"/>
            <a:endCxn id="16" idx="0"/>
          </p:cNvCxnSpPr>
          <p:nvPr/>
        </p:nvCxnSpPr>
        <p:spPr>
          <a:xfrm>
            <a:off x="3383868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" idx="2"/>
            <a:endCxn id="13" idx="0"/>
          </p:cNvCxnSpPr>
          <p:nvPr/>
        </p:nvCxnSpPr>
        <p:spPr>
          <a:xfrm>
            <a:off x="5760132" y="4621584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9" idx="2"/>
            <a:endCxn id="17" idx="0"/>
          </p:cNvCxnSpPr>
          <p:nvPr/>
        </p:nvCxnSpPr>
        <p:spPr>
          <a:xfrm>
            <a:off x="7920372" y="4621585"/>
            <a:ext cx="0" cy="2738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2" idx="2"/>
            <a:endCxn id="204" idx="0"/>
          </p:cNvCxnSpPr>
          <p:nvPr/>
        </p:nvCxnSpPr>
        <p:spPr>
          <a:xfrm>
            <a:off x="1223628" y="5295946"/>
            <a:ext cx="6855" cy="9413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6" idx="2"/>
            <a:endCxn id="227" idx="0"/>
          </p:cNvCxnSpPr>
          <p:nvPr/>
        </p:nvCxnSpPr>
        <p:spPr>
          <a:xfrm>
            <a:off x="3383868" y="5295946"/>
            <a:ext cx="4035" cy="242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3" idx="2"/>
            <a:endCxn id="225" idx="0"/>
          </p:cNvCxnSpPr>
          <p:nvPr/>
        </p:nvCxnSpPr>
        <p:spPr>
          <a:xfrm>
            <a:off x="5760132" y="5295945"/>
            <a:ext cx="8064" cy="92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7" idx="2"/>
            <a:endCxn id="232" idx="0"/>
          </p:cNvCxnSpPr>
          <p:nvPr/>
        </p:nvCxnSpPr>
        <p:spPr>
          <a:xfrm>
            <a:off x="7920372" y="5295946"/>
            <a:ext cx="6982" cy="243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278092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1086467" y="623731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3068960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32349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5" name="타원 224"/>
          <p:cNvSpPr/>
          <p:nvPr/>
        </p:nvSpPr>
        <p:spPr>
          <a:xfrm>
            <a:off x="5624180" y="621719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2336805" y="5538137"/>
            <a:ext cx="2102196" cy="41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restart-webapp-for-was1</a:t>
            </a:r>
            <a:endParaRPr lang="ko-KR" altLang="en-US" sz="1200" dirty="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6876256" y="5539266"/>
            <a:ext cx="2102196" cy="4111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restart-webapp-for-was2</a:t>
            </a:r>
            <a:endParaRPr lang="ko-KR" altLang="en-US" sz="1200" dirty="0"/>
          </a:p>
        </p:txBody>
      </p:sp>
      <p:cxnSp>
        <p:nvCxnSpPr>
          <p:cNvPr id="238" name="직선 화살표 연결선 237"/>
          <p:cNvCxnSpPr>
            <a:stCxn id="232" idx="2"/>
            <a:endCxn id="239" idx="0"/>
          </p:cNvCxnSpPr>
          <p:nvPr/>
        </p:nvCxnSpPr>
        <p:spPr>
          <a:xfrm>
            <a:off x="7927354" y="5950409"/>
            <a:ext cx="6988" cy="2869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타원 238"/>
          <p:cNvSpPr/>
          <p:nvPr/>
        </p:nvSpPr>
        <p:spPr>
          <a:xfrm>
            <a:off x="7790326" y="623731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화살표 연결선 239"/>
          <p:cNvCxnSpPr>
            <a:stCxn id="227" idx="2"/>
            <a:endCxn id="241" idx="0"/>
          </p:cNvCxnSpPr>
          <p:nvPr/>
        </p:nvCxnSpPr>
        <p:spPr>
          <a:xfrm flipH="1">
            <a:off x="3386821" y="5949280"/>
            <a:ext cx="1082" cy="2932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타원 240"/>
          <p:cNvSpPr/>
          <p:nvPr/>
        </p:nvSpPr>
        <p:spPr>
          <a:xfrm>
            <a:off x="3242805" y="6242575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904" y="179348"/>
            <a:ext cx="550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병렬 </a:t>
            </a:r>
            <a:r>
              <a:rPr lang="en-US" altLang="ko-KR" dirty="0"/>
              <a:t>Prepare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직렬 </a:t>
            </a:r>
            <a:r>
              <a:rPr lang="en-US" altLang="ko-KR" dirty="0" smtClean="0"/>
              <a:t>Deploy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직렬 </a:t>
            </a:r>
            <a:r>
              <a:rPr lang="en-US" altLang="ko-KR" dirty="0" smtClean="0"/>
              <a:t>Restart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2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628800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0590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40590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120" idx="0"/>
          </p:cNvCxnSpPr>
          <p:nvPr/>
        </p:nvCxnSpPr>
        <p:spPr>
          <a:xfrm>
            <a:off x="4565018" y="198884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338629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</a:t>
            </a:r>
            <a:r>
              <a:rPr lang="en-US" altLang="ko-KR" sz="1200" dirty="0" err="1" smtClean="0"/>
              <a:t>webapp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4565018" y="2564904"/>
            <a:ext cx="6982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4572000" y="3834759"/>
            <a:ext cx="0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>
            <a:off x="4572000" y="4437112"/>
            <a:ext cx="0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  <a:endCxn id="61" idx="0"/>
          </p:cNvCxnSpPr>
          <p:nvPr/>
        </p:nvCxnSpPr>
        <p:spPr>
          <a:xfrm flipH="1">
            <a:off x="4565018" y="5589240"/>
            <a:ext cx="6982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112474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442798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412776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456501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표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11014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36904" y="179348"/>
            <a:ext cx="48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병렬 </a:t>
            </a:r>
            <a:r>
              <a:rPr lang="en-US" altLang="ko-KR" dirty="0" smtClean="0"/>
              <a:t>Prepare ,</a:t>
            </a:r>
            <a:r>
              <a:rPr lang="ko-KR" altLang="en-US" dirty="0" smtClean="0"/>
              <a:t>병렬 </a:t>
            </a:r>
            <a:r>
              <a:rPr lang="en-US" altLang="ko-KR" dirty="0" smtClean="0"/>
              <a:t>Deploy, </a:t>
            </a:r>
            <a:r>
              <a:rPr lang="ko-KR" altLang="en-US" dirty="0" smtClean="0"/>
              <a:t>일괄 </a:t>
            </a:r>
            <a:r>
              <a:rPr lang="en-US" altLang="ko-KR" dirty="0" smtClean="0"/>
              <a:t>Restart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6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34076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140084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prepare-webapp-for-server1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49" idx="0"/>
          </p:cNvCxnSpPr>
          <p:nvPr/>
        </p:nvCxnSpPr>
        <p:spPr>
          <a:xfrm>
            <a:off x="4565018" y="1700808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120472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deploy-webapp-for-server1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2299194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2303748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 flipH="1">
            <a:off x="2303748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</p:cNvCxnSpPr>
          <p:nvPr/>
        </p:nvCxnSpPr>
        <p:spPr>
          <a:xfrm flipH="1">
            <a:off x="2299194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8367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2162160" y="594928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12474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79512" y="1916832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2" name="직선 화살표 연결선 51"/>
          <p:cNvCxnSpPr>
            <a:endCxn id="120" idx="0"/>
          </p:cNvCxnSpPr>
          <p:nvPr/>
        </p:nvCxnSpPr>
        <p:spPr>
          <a:xfrm flipH="1">
            <a:off x="2299194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716016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97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deploy-webapp-for-server2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716016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16016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/>
          <p:cNvSpPr/>
          <p:nvPr/>
        </p:nvSpPr>
        <p:spPr>
          <a:xfrm>
            <a:off x="4716016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3" name="직선 화살표 연결선 72"/>
          <p:cNvCxnSpPr>
            <a:stCxn id="68" idx="2"/>
            <a:endCxn id="67" idx="0"/>
          </p:cNvCxnSpPr>
          <p:nvPr/>
        </p:nvCxnSpPr>
        <p:spPr>
          <a:xfrm>
            <a:off x="6835698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0" idx="2"/>
            <a:endCxn id="69" idx="0"/>
          </p:cNvCxnSpPr>
          <p:nvPr/>
        </p:nvCxnSpPr>
        <p:spPr>
          <a:xfrm>
            <a:off x="6840252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2"/>
            <a:endCxn id="71" idx="0"/>
          </p:cNvCxnSpPr>
          <p:nvPr/>
        </p:nvCxnSpPr>
        <p:spPr>
          <a:xfrm flipH="1">
            <a:off x="6840252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</p:cNvCxnSpPr>
          <p:nvPr/>
        </p:nvCxnSpPr>
        <p:spPr>
          <a:xfrm flipH="1">
            <a:off x="6835698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698664" y="5949280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endCxn id="68" idx="0"/>
          </p:cNvCxnSpPr>
          <p:nvPr/>
        </p:nvCxnSpPr>
        <p:spPr>
          <a:xfrm flipH="1">
            <a:off x="6835698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67658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prepare-webapp-for-server2</a:t>
            </a:r>
            <a:endParaRPr lang="ko-KR" altLang="en-US" sz="12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1987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36904" y="179348"/>
            <a:ext cx="368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별 병렬 처리 방식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병렬 </a:t>
            </a:r>
            <a:r>
              <a:rPr lang="en-US" altLang="ko-KR" dirty="0" smtClean="0"/>
              <a:t>Prepare ,</a:t>
            </a:r>
            <a:r>
              <a:rPr lang="ko-KR" altLang="en-US" dirty="0" smtClean="0"/>
              <a:t>병렬 </a:t>
            </a:r>
            <a:r>
              <a:rPr lang="en-US" altLang="ko-KR" dirty="0" smtClean="0"/>
              <a:t>Deploy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2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prepare-webapp-for-web1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716016" y="314096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prepare-webapp-for-web2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39752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prepare-webapp-for-was1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76256" y="314096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prepare-webapp-for-was2</a:t>
            </a:r>
            <a:endParaRPr lang="ko-KR" altLang="en-US" sz="1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deploy-webapp-for-web1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895449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deploy-webapp-for-web2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39752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deploy-webapp-for-was1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489545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deploy-webapp-for-was2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32970" y="1340768"/>
            <a:ext cx="864096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all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140084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restart-webapp-for-server1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179512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140084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prepare-webapp-for-server1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35" idx="2"/>
            <a:endCxn id="49" idx="0"/>
          </p:cNvCxnSpPr>
          <p:nvPr/>
        </p:nvCxnSpPr>
        <p:spPr>
          <a:xfrm>
            <a:off x="4565018" y="1700808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/>
          <p:cNvSpPr/>
          <p:nvPr/>
        </p:nvSpPr>
        <p:spPr>
          <a:xfrm>
            <a:off x="1120472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deploy-webapp-for-server1</a:t>
            </a:r>
            <a:endParaRPr lang="ko-KR" altLang="en-US" sz="1200" dirty="0"/>
          </a:p>
        </p:txBody>
      </p:sp>
      <p:sp>
        <p:nvSpPr>
          <p:cNvPr id="168" name="직사각형 167"/>
          <p:cNvSpPr/>
          <p:nvPr/>
        </p:nvSpPr>
        <p:spPr>
          <a:xfrm>
            <a:off x="179512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9" name="직사각형 168"/>
          <p:cNvSpPr/>
          <p:nvPr/>
        </p:nvSpPr>
        <p:spPr>
          <a:xfrm>
            <a:off x="179512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0" name="직사각형 169"/>
          <p:cNvSpPr/>
          <p:nvPr/>
        </p:nvSpPr>
        <p:spPr>
          <a:xfrm>
            <a:off x="179512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73" name="직선 화살표 연결선 172"/>
          <p:cNvCxnSpPr>
            <a:stCxn id="120" idx="2"/>
            <a:endCxn id="84" idx="0"/>
          </p:cNvCxnSpPr>
          <p:nvPr/>
        </p:nvCxnSpPr>
        <p:spPr>
          <a:xfrm>
            <a:off x="2299194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/>
          <p:nvPr/>
        </p:nvCxnSpPr>
        <p:spPr>
          <a:xfrm>
            <a:off x="1331640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331640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3419872" y="28824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5868144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7877386" y="28529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3419872" y="3530510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5868144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7877386" y="35010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8" idx="2"/>
            <a:endCxn id="165" idx="0"/>
          </p:cNvCxnSpPr>
          <p:nvPr/>
        </p:nvCxnSpPr>
        <p:spPr>
          <a:xfrm>
            <a:off x="2303748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65" idx="2"/>
            <a:endCxn id="169" idx="0"/>
          </p:cNvCxnSpPr>
          <p:nvPr/>
        </p:nvCxnSpPr>
        <p:spPr>
          <a:xfrm flipH="1">
            <a:off x="2303748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1331640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/>
          <p:nvPr/>
        </p:nvCxnSpPr>
        <p:spPr>
          <a:xfrm>
            <a:off x="3419872" y="468263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5868144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7877386" y="4653136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419872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868144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877386" y="5301208"/>
            <a:ext cx="6982" cy="258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70" idx="2"/>
            <a:endCxn id="61" idx="0"/>
          </p:cNvCxnSpPr>
          <p:nvPr/>
        </p:nvCxnSpPr>
        <p:spPr>
          <a:xfrm flipH="1">
            <a:off x="2299194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4427984" y="8367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>
            <a:off x="2162160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>
            <a:stCxn id="203" idx="4"/>
            <a:endCxn id="35" idx="0"/>
          </p:cNvCxnSpPr>
          <p:nvPr/>
        </p:nvCxnSpPr>
        <p:spPr>
          <a:xfrm flipH="1">
            <a:off x="4565018" y="1124744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61" idx="2"/>
            <a:endCxn id="204" idx="0"/>
          </p:cNvCxnSpPr>
          <p:nvPr/>
        </p:nvCxnSpPr>
        <p:spPr>
          <a:xfrm>
            <a:off x="2299194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79512" y="1916832"/>
            <a:ext cx="878497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2" name="직선 화살표 연결선 51"/>
          <p:cNvCxnSpPr>
            <a:endCxn id="120" idx="0"/>
          </p:cNvCxnSpPr>
          <p:nvPr/>
        </p:nvCxnSpPr>
        <p:spPr>
          <a:xfrm flipH="1">
            <a:off x="2299194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676588" y="5898177"/>
            <a:ext cx="2318220" cy="339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restart-webapp-for-server2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16016" y="285293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56976" y="4077072"/>
            <a:ext cx="2371408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deploy-webapp-for-server2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716016" y="3789040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16016" y="4633706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직사각형 71"/>
          <p:cNvSpPr/>
          <p:nvPr/>
        </p:nvSpPr>
        <p:spPr>
          <a:xfrm>
            <a:off x="4716016" y="5543521"/>
            <a:ext cx="424847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3" name="직선 화살표 연결선 72"/>
          <p:cNvCxnSpPr>
            <a:stCxn id="68" idx="2"/>
            <a:endCxn id="67" idx="0"/>
          </p:cNvCxnSpPr>
          <p:nvPr/>
        </p:nvCxnSpPr>
        <p:spPr>
          <a:xfrm>
            <a:off x="6835698" y="2564904"/>
            <a:ext cx="455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70" idx="2"/>
            <a:endCxn id="69" idx="0"/>
          </p:cNvCxnSpPr>
          <p:nvPr/>
        </p:nvCxnSpPr>
        <p:spPr>
          <a:xfrm>
            <a:off x="6840252" y="3834759"/>
            <a:ext cx="2428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2"/>
            <a:endCxn id="71" idx="0"/>
          </p:cNvCxnSpPr>
          <p:nvPr/>
        </p:nvCxnSpPr>
        <p:spPr>
          <a:xfrm flipH="1">
            <a:off x="6840252" y="4437112"/>
            <a:ext cx="2428" cy="196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2" idx="2"/>
            <a:endCxn id="66" idx="0"/>
          </p:cNvCxnSpPr>
          <p:nvPr/>
        </p:nvCxnSpPr>
        <p:spPr>
          <a:xfrm flipH="1">
            <a:off x="6835698" y="5589240"/>
            <a:ext cx="4554" cy="30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6698664" y="645333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66" idx="2"/>
            <a:endCxn id="77" idx="0"/>
          </p:cNvCxnSpPr>
          <p:nvPr/>
        </p:nvCxnSpPr>
        <p:spPr>
          <a:xfrm>
            <a:off x="6835698" y="6237312"/>
            <a:ext cx="6982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68" idx="0"/>
          </p:cNvCxnSpPr>
          <p:nvPr/>
        </p:nvCxnSpPr>
        <p:spPr>
          <a:xfrm flipH="1">
            <a:off x="6835698" y="1962551"/>
            <a:ext cx="6982" cy="242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676588" y="2204864"/>
            <a:ext cx="2318220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prepare-webapp-for-server2</a:t>
            </a:r>
            <a:endParaRPr lang="ko-KR" altLang="en-US" sz="12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06454"/>
              </p:ext>
            </p:extLst>
          </p:nvPr>
        </p:nvGraphicFramePr>
        <p:xfrm>
          <a:off x="5875126" y="263275"/>
          <a:ext cx="3089362" cy="2445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1490"/>
                <a:gridCol w="617872"/>
              </a:tblGrid>
              <a:tr h="298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Feature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Check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smtClean="0"/>
                        <a:t>분리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서버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재구동</a:t>
                      </a:r>
                      <a:r>
                        <a:rPr lang="ko-KR" altLang="en-US" sz="1000" dirty="0" smtClean="0"/>
                        <a:t> 여부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배포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장애 허용 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공유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80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중화 </a:t>
                      </a:r>
                      <a:r>
                        <a:rPr lang="ko-KR" altLang="en-US" sz="1000" dirty="0" err="1" smtClean="0"/>
                        <a:t>서버별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배포본</a:t>
                      </a:r>
                      <a:r>
                        <a:rPr lang="ko-KR" altLang="en-US" sz="100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5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WEB,</a:t>
                      </a:r>
                      <a:r>
                        <a:rPr lang="en-US" altLang="ko-KR" sz="1000" baseline="0" dirty="0" smtClean="0"/>
                        <a:t> WAS </a:t>
                      </a:r>
                      <a:r>
                        <a:rPr lang="ko-KR" altLang="en-US" sz="1000" baseline="0" dirty="0" err="1" smtClean="0"/>
                        <a:t>서버별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배포본</a:t>
                      </a:r>
                      <a:r>
                        <a:rPr lang="ko-KR" altLang="en-US" sz="1000" baseline="0" dirty="0" smtClean="0"/>
                        <a:t> 정합성 보장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O</a:t>
                      </a:r>
                      <a:endParaRPr lang="ko-KR" altLang="en-US" sz="10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6904" y="179348"/>
            <a:ext cx="50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 별 </a:t>
            </a:r>
            <a:r>
              <a:rPr lang="ko-KR" altLang="en-US" dirty="0" smtClean="0"/>
              <a:t>병렬 처리 방식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병렬 </a:t>
            </a:r>
            <a:r>
              <a:rPr lang="en-US" altLang="ko-KR" dirty="0" smtClean="0"/>
              <a:t>Prepare ,</a:t>
            </a:r>
            <a:r>
              <a:rPr lang="ko-KR" altLang="en-US" dirty="0" smtClean="0"/>
              <a:t>병렬 </a:t>
            </a:r>
            <a:r>
              <a:rPr lang="en-US" altLang="ko-KR" dirty="0" smtClean="0"/>
              <a:t>Deploy, </a:t>
            </a:r>
            <a:r>
              <a:rPr lang="ko-KR" altLang="en-US" dirty="0" smtClean="0"/>
              <a:t>일괄 </a:t>
            </a:r>
            <a:r>
              <a:rPr lang="en-US" altLang="ko-KR" dirty="0" smtClean="0"/>
              <a:t>Restart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9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332</Words>
  <Application>Microsoft Office PowerPoint</Application>
  <PresentationFormat>화면 슬라이드 쇼(4:3)</PresentationFormat>
  <Paragraphs>152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45</cp:revision>
  <dcterms:created xsi:type="dcterms:W3CDTF">2012-04-19T01:53:48Z</dcterms:created>
  <dcterms:modified xsi:type="dcterms:W3CDTF">2012-07-30T12:37:06Z</dcterms:modified>
</cp:coreProperties>
</file>