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61" r:id="rId5"/>
    <p:sldId id="262" r:id="rId6"/>
    <p:sldId id="267" r:id="rId7"/>
    <p:sldId id="257" r:id="rId8"/>
    <p:sldId id="259" r:id="rId9"/>
    <p:sldId id="268" r:id="rId10"/>
    <p:sldId id="260" r:id="rId11"/>
    <p:sldId id="263" r:id="rId12"/>
    <p:sldId id="25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1C8-A6C7-435C-AD59-022F19D61B2E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1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1C8-A6C7-435C-AD59-022F19D61B2E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1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1C8-A6C7-435C-AD59-022F19D61B2E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35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1C8-A6C7-435C-AD59-022F19D61B2E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4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1C8-A6C7-435C-AD59-022F19D61B2E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4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1C8-A6C7-435C-AD59-022F19D61B2E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1C8-A6C7-435C-AD59-022F19D61B2E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0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1C8-A6C7-435C-AD59-022F19D61B2E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5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1C8-A6C7-435C-AD59-022F19D61B2E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1C8-A6C7-435C-AD59-022F19D61B2E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2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1C8-A6C7-435C-AD59-022F19D61B2E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7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E1C8-A6C7-435C-AD59-022F19D61B2E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4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Developer’s Workstation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Local 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02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1556792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Request </a:t>
            </a:r>
            <a:r>
              <a:rPr lang="en-US" altLang="ko-KR" sz="1200" b="1" dirty="0" err="1" smtClean="0"/>
              <a:t>Listerner</a:t>
            </a:r>
            <a:r>
              <a:rPr lang="en-US" altLang="ko-KR" sz="1200" b="1" dirty="0" smtClean="0"/>
              <a:t> / Servlet Filter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871156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2708920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Service / Manager / DAO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1259632" y="3023284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cxnSp>
        <p:nvCxnSpPr>
          <p:cNvPr id="17" name="꺾인 연결선 16"/>
          <p:cNvCxnSpPr>
            <a:stCxn id="6" idx="3"/>
          </p:cNvCxnSpPr>
          <p:nvPr/>
        </p:nvCxnSpPr>
        <p:spPr>
          <a:xfrm>
            <a:off x="3341318" y="2182026"/>
            <a:ext cx="438594" cy="1968687"/>
          </a:xfrm>
          <a:prstGeom prst="bentConnector3">
            <a:avLst>
              <a:gd name="adj1" fmla="val 1521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5" idx="3"/>
            <a:endCxn id="39" idx="3"/>
          </p:cNvCxnSpPr>
          <p:nvPr/>
        </p:nvCxnSpPr>
        <p:spPr>
          <a:xfrm>
            <a:off x="3341318" y="3334154"/>
            <a:ext cx="438594" cy="821964"/>
          </a:xfrm>
          <a:prstGeom prst="bentConnector3">
            <a:avLst>
              <a:gd name="adj1" fmla="val 1521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572000" y="1145651"/>
            <a:ext cx="0" cy="5595717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9512" y="1052736"/>
            <a:ext cx="272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Application Server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725668" y="1052736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Remote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79512" y="251356"/>
            <a:ext cx="745428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Development / Stage / Production Server: Remote View #1</a:t>
            </a:r>
          </a:p>
          <a:p>
            <a:r>
              <a:rPr lang="en-US" altLang="ko-KR" dirty="0" smtClean="0"/>
              <a:t>Log4j: </a:t>
            </a:r>
            <a:r>
              <a:rPr lang="en-US" altLang="ko-KR" dirty="0" err="1" smtClean="0"/>
              <a:t>SocketHubAppender</a:t>
            </a:r>
            <a:r>
              <a:rPr lang="en-US" altLang="ko-KR" dirty="0" smtClean="0"/>
              <a:t> + Log Viewer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411760" y="3933056"/>
            <a:ext cx="1368152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SocketAppender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4842275" y="4413846"/>
            <a:ext cx="1385909" cy="4747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Lilith </a:t>
            </a:r>
          </a:p>
          <a:p>
            <a:pPr algn="ctr"/>
            <a:r>
              <a:rPr lang="en-US" altLang="ko-KR" sz="1200" dirty="0" smtClean="0"/>
              <a:t>global logging</a:t>
            </a:r>
            <a:endParaRPr lang="ko-KR" altLang="en-US" sz="1200" dirty="0"/>
          </a:p>
        </p:txBody>
      </p:sp>
      <p:cxnSp>
        <p:nvCxnSpPr>
          <p:cNvPr id="43" name="꺾인 연결선 42"/>
          <p:cNvCxnSpPr>
            <a:stCxn id="39" idx="2"/>
            <a:endCxn id="40" idx="1"/>
          </p:cNvCxnSpPr>
          <p:nvPr/>
        </p:nvCxnSpPr>
        <p:spPr>
          <a:xfrm rot="16200000" flipH="1">
            <a:off x="3833023" y="3641991"/>
            <a:ext cx="272064" cy="174643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폭발 2 44"/>
          <p:cNvSpPr/>
          <p:nvPr/>
        </p:nvSpPr>
        <p:spPr>
          <a:xfrm>
            <a:off x="5655115" y="4460165"/>
            <a:ext cx="2445277" cy="1148132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Find / Filter / Coloring</a:t>
            </a:r>
            <a:endParaRPr lang="ko-KR" altLang="en-US" sz="1200" dirty="0"/>
          </a:p>
        </p:txBody>
      </p:sp>
      <p:sp>
        <p:nvSpPr>
          <p:cNvPr id="46" name="모서리가 접힌 도형 45"/>
          <p:cNvSpPr/>
          <p:nvPr/>
        </p:nvSpPr>
        <p:spPr>
          <a:xfrm>
            <a:off x="4842275" y="3387457"/>
            <a:ext cx="2322013" cy="803165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400" dirty="0" smtClean="0"/>
              <a:t>상시 </a:t>
            </a:r>
            <a:r>
              <a:rPr lang="en-US" altLang="ko-KR" sz="1400" dirty="0" smtClean="0"/>
              <a:t>Monitoring </a:t>
            </a:r>
            <a:r>
              <a:rPr lang="ko-KR" altLang="en-US" sz="1400" dirty="0" smtClean="0"/>
              <a:t>필요</a:t>
            </a:r>
            <a:endParaRPr lang="en-US" altLang="ko-KR" sz="1400" dirty="0" smtClean="0"/>
          </a:p>
          <a:p>
            <a:r>
              <a:rPr lang="ko-KR" altLang="en-US" sz="1400" dirty="0" smtClean="0"/>
              <a:t>개발 성숙도 점검 시 활용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2173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1556792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Request </a:t>
            </a:r>
            <a:r>
              <a:rPr lang="en-US" altLang="ko-KR" sz="1200" b="1" dirty="0" err="1" smtClean="0"/>
              <a:t>Listerner</a:t>
            </a:r>
            <a:r>
              <a:rPr lang="en-US" altLang="ko-KR" sz="1200" b="1" dirty="0" smtClean="0"/>
              <a:t> / Servlet Filter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871156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152409" y="3927651"/>
            <a:ext cx="1627503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Log4j</a:t>
            </a:r>
          </a:p>
          <a:p>
            <a:pPr algn="ctr"/>
            <a:r>
              <a:rPr lang="en-US" altLang="ko-KR" sz="1200" dirty="0" err="1" smtClean="0"/>
              <a:t>SocketHubAppender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2708920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Service / Manager / DAO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1259632" y="3023284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cxnSp>
        <p:nvCxnSpPr>
          <p:cNvPr id="17" name="꺾인 연결선 16"/>
          <p:cNvCxnSpPr>
            <a:stCxn id="6" idx="3"/>
            <a:endCxn id="7" idx="3"/>
          </p:cNvCxnSpPr>
          <p:nvPr/>
        </p:nvCxnSpPr>
        <p:spPr>
          <a:xfrm>
            <a:off x="3341318" y="2182026"/>
            <a:ext cx="438594" cy="1968687"/>
          </a:xfrm>
          <a:prstGeom prst="bentConnector3">
            <a:avLst>
              <a:gd name="adj1" fmla="val 1521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5" idx="3"/>
            <a:endCxn id="7" idx="3"/>
          </p:cNvCxnSpPr>
          <p:nvPr/>
        </p:nvCxnSpPr>
        <p:spPr>
          <a:xfrm>
            <a:off x="3341318" y="3334154"/>
            <a:ext cx="438594" cy="816559"/>
          </a:xfrm>
          <a:prstGeom prst="bentConnector3">
            <a:avLst>
              <a:gd name="adj1" fmla="val 1521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572000" y="1145651"/>
            <a:ext cx="0" cy="5595717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9512" y="1052736"/>
            <a:ext cx="272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Application Server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725668" y="1052736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Remote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79512" y="251356"/>
            <a:ext cx="745428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Development / Stage / Production Server: Remote View #2</a:t>
            </a:r>
          </a:p>
          <a:p>
            <a:r>
              <a:rPr lang="en-US" altLang="ko-KR" dirty="0" smtClean="0"/>
              <a:t>Log4j: </a:t>
            </a:r>
            <a:r>
              <a:rPr lang="en-US" altLang="ko-KR" dirty="0" err="1" smtClean="0"/>
              <a:t>SocketHubAppender</a:t>
            </a:r>
            <a:r>
              <a:rPr lang="en-US" altLang="ko-KR" dirty="0" smtClean="0"/>
              <a:t> + Log Viewer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842275" y="4394789"/>
            <a:ext cx="1385909" cy="4747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OtrosLogViewer</a:t>
            </a:r>
            <a:endParaRPr lang="en-US" altLang="ko-KR" sz="1200" b="1" dirty="0" smtClean="0"/>
          </a:p>
          <a:p>
            <a:pPr algn="ctr"/>
            <a:r>
              <a:rPr lang="en-US" altLang="ko-KR" sz="1200" dirty="0" smtClean="0"/>
              <a:t>log4j socket hub</a:t>
            </a:r>
            <a:endParaRPr lang="ko-KR" altLang="en-US" sz="1200" dirty="0"/>
          </a:p>
        </p:txBody>
      </p:sp>
      <p:sp>
        <p:nvSpPr>
          <p:cNvPr id="42" name="폭발 2 41"/>
          <p:cNvSpPr/>
          <p:nvPr/>
        </p:nvSpPr>
        <p:spPr>
          <a:xfrm>
            <a:off x="5655115" y="4441108"/>
            <a:ext cx="2445277" cy="1148132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Find / Filter / Coloring</a:t>
            </a:r>
            <a:endParaRPr lang="ko-KR" altLang="en-US" sz="1200" dirty="0"/>
          </a:p>
        </p:txBody>
      </p:sp>
      <p:cxnSp>
        <p:nvCxnSpPr>
          <p:cNvPr id="12" name="꺾인 연결선 11"/>
          <p:cNvCxnSpPr>
            <a:stCxn id="7" idx="2"/>
            <a:endCxn id="41" idx="1"/>
          </p:cNvCxnSpPr>
          <p:nvPr/>
        </p:nvCxnSpPr>
        <p:spPr>
          <a:xfrm rot="16200000" flipH="1">
            <a:off x="3775012" y="3564923"/>
            <a:ext cx="258412" cy="187611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접힌 도형 17"/>
          <p:cNvSpPr/>
          <p:nvPr/>
        </p:nvSpPr>
        <p:spPr>
          <a:xfrm>
            <a:off x="4842275" y="3387457"/>
            <a:ext cx="2682053" cy="803165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400" dirty="0" smtClean="0"/>
              <a:t>상시 </a:t>
            </a:r>
            <a:r>
              <a:rPr lang="en-US" altLang="ko-KR" sz="1400" dirty="0" smtClean="0"/>
              <a:t>Monitoring </a:t>
            </a:r>
            <a:r>
              <a:rPr lang="ko-KR" altLang="en-US" sz="1400" dirty="0" smtClean="0"/>
              <a:t>불필요</a:t>
            </a:r>
            <a:endParaRPr lang="en-US" altLang="ko-KR" sz="1400" dirty="0" smtClean="0"/>
          </a:p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자 </a:t>
            </a:r>
            <a:r>
              <a:rPr lang="en-US" altLang="ko-KR" sz="1400" dirty="0" smtClean="0"/>
              <a:t>Trouble Shooting </a:t>
            </a:r>
            <a:r>
              <a:rPr lang="ko-KR" altLang="en-US" sz="1400" dirty="0" smtClean="0"/>
              <a:t>시 활용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942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1556792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Request </a:t>
            </a:r>
            <a:r>
              <a:rPr lang="en-US" altLang="ko-KR" sz="1200" b="1" dirty="0" err="1" smtClean="0"/>
              <a:t>Listerner</a:t>
            </a:r>
            <a:r>
              <a:rPr lang="en-US" altLang="ko-KR" sz="1200" b="1" dirty="0" smtClean="0"/>
              <a:t> / Servlet Filter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871156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11760" y="3927651"/>
            <a:ext cx="1368152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SocketAppender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617670" y="1556793"/>
            <a:ext cx="255473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err="1" smtClean="0"/>
              <a:t>SimpleSocketServer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6049186" y="2270355"/>
            <a:ext cx="1691698" cy="4747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860032" y="3875123"/>
            <a:ext cx="126444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DBAppender</a:t>
            </a:r>
            <a:endParaRPr lang="ko-KR" altLang="en-US" sz="1200" dirty="0"/>
          </a:p>
        </p:txBody>
      </p:sp>
      <p:sp>
        <p:nvSpPr>
          <p:cNvPr id="11" name="원통 10"/>
          <p:cNvSpPr/>
          <p:nvPr/>
        </p:nvSpPr>
        <p:spPr>
          <a:xfrm>
            <a:off x="5187750" y="4760923"/>
            <a:ext cx="608386" cy="5952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DB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2708920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Service / Manager / DAO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1259632" y="3023284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cxnSp>
        <p:nvCxnSpPr>
          <p:cNvPr id="17" name="꺾인 연결선 16"/>
          <p:cNvCxnSpPr>
            <a:stCxn id="6" idx="3"/>
            <a:endCxn id="7" idx="3"/>
          </p:cNvCxnSpPr>
          <p:nvPr/>
        </p:nvCxnSpPr>
        <p:spPr>
          <a:xfrm>
            <a:off x="3341318" y="2182026"/>
            <a:ext cx="438594" cy="1968687"/>
          </a:xfrm>
          <a:prstGeom prst="bentConnector3">
            <a:avLst>
              <a:gd name="adj1" fmla="val 1521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5" idx="3"/>
            <a:endCxn id="7" idx="3"/>
          </p:cNvCxnSpPr>
          <p:nvPr/>
        </p:nvCxnSpPr>
        <p:spPr>
          <a:xfrm>
            <a:off x="3341318" y="3334154"/>
            <a:ext cx="438594" cy="816559"/>
          </a:xfrm>
          <a:prstGeom prst="bentConnector3">
            <a:avLst>
              <a:gd name="adj1" fmla="val 1521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7" idx="2"/>
            <a:endCxn id="9" idx="0"/>
          </p:cNvCxnSpPr>
          <p:nvPr/>
        </p:nvCxnSpPr>
        <p:spPr>
          <a:xfrm rot="5400000" flipH="1" flipV="1">
            <a:off x="3943725" y="1422465"/>
            <a:ext cx="2103419" cy="3799199"/>
          </a:xfrm>
          <a:prstGeom prst="bentConnector5">
            <a:avLst>
              <a:gd name="adj1" fmla="val -10868"/>
              <a:gd name="adj2" fmla="val 32452"/>
              <a:gd name="adj3" fmla="val 11086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9" idx="1"/>
            <a:endCxn id="10" idx="0"/>
          </p:cNvCxnSpPr>
          <p:nvPr/>
        </p:nvCxnSpPr>
        <p:spPr>
          <a:xfrm rot="10800000" flipV="1">
            <a:off x="5492256" y="2507751"/>
            <a:ext cx="556931" cy="136737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9" idx="3"/>
            <a:endCxn id="112" idx="0"/>
          </p:cNvCxnSpPr>
          <p:nvPr/>
        </p:nvCxnSpPr>
        <p:spPr>
          <a:xfrm>
            <a:off x="7740884" y="2507752"/>
            <a:ext cx="542801" cy="135329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0" idx="2"/>
            <a:endCxn id="11" idx="1"/>
          </p:cNvCxnSpPr>
          <p:nvPr/>
        </p:nvCxnSpPr>
        <p:spPr>
          <a:xfrm flipH="1">
            <a:off x="5491943" y="4332323"/>
            <a:ext cx="312" cy="4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572000" y="1145651"/>
            <a:ext cx="0" cy="5595717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9512" y="1052736"/>
            <a:ext cx="272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Application Server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725668" y="1052736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Remote</a:t>
            </a:r>
            <a:endParaRPr lang="ko-KR" altLang="en-US" dirty="0"/>
          </a:p>
        </p:txBody>
      </p:sp>
      <p:sp>
        <p:nvSpPr>
          <p:cNvPr id="96" name="사각형 설명선 95"/>
          <p:cNvSpPr/>
          <p:nvPr/>
        </p:nvSpPr>
        <p:spPr>
          <a:xfrm>
            <a:off x="1678384" y="4859868"/>
            <a:ext cx="948050" cy="369332"/>
          </a:xfrm>
          <a:prstGeom prst="wedgeRectCallout">
            <a:avLst>
              <a:gd name="adj1" fmla="val 58153"/>
              <a:gd name="adj2" fmla="val -1809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필요 시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UDP </a:t>
            </a:r>
            <a:r>
              <a:rPr lang="ko-KR" altLang="en-US" sz="1200" dirty="0" smtClean="0"/>
              <a:t>확장</a:t>
            </a:r>
            <a:endParaRPr lang="ko-KR" altLang="en-US" sz="1200" dirty="0"/>
          </a:p>
        </p:txBody>
      </p:sp>
      <p:sp>
        <p:nvSpPr>
          <p:cNvPr id="97" name="사각형 설명선 96"/>
          <p:cNvSpPr/>
          <p:nvPr/>
        </p:nvSpPr>
        <p:spPr>
          <a:xfrm>
            <a:off x="5940152" y="4811727"/>
            <a:ext cx="948050" cy="369332"/>
          </a:xfrm>
          <a:prstGeom prst="wedgeRectCallout">
            <a:avLst>
              <a:gd name="adj1" fmla="val -48545"/>
              <a:gd name="adj2" fmla="val -1856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필요 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SQL </a:t>
            </a:r>
            <a:r>
              <a:rPr lang="ko-KR" altLang="en-US" sz="1200" dirty="0" smtClean="0"/>
              <a:t>확장</a:t>
            </a:r>
            <a:endParaRPr lang="ko-KR" altLang="en-US" sz="1200" dirty="0"/>
          </a:p>
        </p:txBody>
      </p:sp>
      <p:sp>
        <p:nvSpPr>
          <p:cNvPr id="112" name="직사각형 111"/>
          <p:cNvSpPr/>
          <p:nvPr/>
        </p:nvSpPr>
        <p:spPr>
          <a:xfrm>
            <a:off x="7602882" y="3861048"/>
            <a:ext cx="1361606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AsyncAppender</a:t>
            </a:r>
            <a:endParaRPr lang="ko-KR" altLang="en-US" sz="1200" dirty="0"/>
          </a:p>
        </p:txBody>
      </p:sp>
      <p:sp>
        <p:nvSpPr>
          <p:cNvPr id="113" name="모서리가 접힌 도형 112"/>
          <p:cNvSpPr/>
          <p:nvPr/>
        </p:nvSpPr>
        <p:spPr>
          <a:xfrm>
            <a:off x="8031657" y="5340394"/>
            <a:ext cx="504056" cy="62296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  <a:endParaRPr lang="ko-KR" altLang="en-US" sz="1200" dirty="0"/>
          </a:p>
        </p:txBody>
      </p:sp>
      <p:cxnSp>
        <p:nvCxnSpPr>
          <p:cNvPr id="114" name="직선 화살표 연결선 113"/>
          <p:cNvCxnSpPr>
            <a:stCxn id="112" idx="2"/>
            <a:endCxn id="115" idx="0"/>
          </p:cNvCxnSpPr>
          <p:nvPr/>
        </p:nvCxnSpPr>
        <p:spPr>
          <a:xfrm flipH="1">
            <a:off x="8280412" y="4307171"/>
            <a:ext cx="3273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7596336" y="4595203"/>
            <a:ext cx="1368152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FileAppender</a:t>
            </a:r>
            <a:endParaRPr lang="ko-KR" altLang="en-US" sz="1200" dirty="0"/>
          </a:p>
        </p:txBody>
      </p:sp>
      <p:cxnSp>
        <p:nvCxnSpPr>
          <p:cNvPr id="116" name="직선 화살표 연결선 115"/>
          <p:cNvCxnSpPr>
            <a:stCxn id="115" idx="2"/>
            <a:endCxn id="113" idx="0"/>
          </p:cNvCxnSpPr>
          <p:nvPr/>
        </p:nvCxnSpPr>
        <p:spPr>
          <a:xfrm>
            <a:off x="8280412" y="5041326"/>
            <a:ext cx="3273" cy="299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 설명선 119"/>
          <p:cNvSpPr/>
          <p:nvPr/>
        </p:nvSpPr>
        <p:spPr>
          <a:xfrm>
            <a:off x="8016438" y="1052737"/>
            <a:ext cx="948050" cy="369332"/>
          </a:xfrm>
          <a:prstGeom prst="wedgeRectCallout">
            <a:avLst>
              <a:gd name="adj1" fmla="val -81075"/>
              <a:gd name="adj2" fmla="val 696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필요 시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UDP </a:t>
            </a:r>
            <a:r>
              <a:rPr lang="ko-KR" altLang="en-US" sz="1200" dirty="0" smtClean="0"/>
              <a:t>확장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79512" y="251356"/>
            <a:ext cx="745428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Development / Stage / Production Server: Remote View #3</a:t>
            </a:r>
          </a:p>
          <a:p>
            <a:r>
              <a:rPr lang="en-US" altLang="ko-KR" dirty="0" err="1" smtClean="0"/>
              <a:t>Logback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SocketAppender</a:t>
            </a:r>
            <a:endParaRPr lang="ko-KR" altLang="en-US" dirty="0"/>
          </a:p>
        </p:txBody>
      </p:sp>
      <p:sp>
        <p:nvSpPr>
          <p:cNvPr id="37" name="폭발 2 36"/>
          <p:cNvSpPr/>
          <p:nvPr/>
        </p:nvSpPr>
        <p:spPr>
          <a:xfrm>
            <a:off x="5836967" y="478671"/>
            <a:ext cx="2445277" cy="1148132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Assemble</a:t>
            </a:r>
          </a:p>
          <a:p>
            <a:pPr algn="ctr"/>
            <a:r>
              <a:rPr lang="en-US" altLang="ko-KR" sz="1200" dirty="0" smtClean="0"/>
              <a:t>clustered log</a:t>
            </a:r>
            <a:endParaRPr lang="ko-KR" altLang="en-US" sz="1200" dirty="0"/>
          </a:p>
        </p:txBody>
      </p:sp>
      <p:sp>
        <p:nvSpPr>
          <p:cNvPr id="47" name="모서리가 접힌 도형 46"/>
          <p:cNvSpPr/>
          <p:nvPr/>
        </p:nvSpPr>
        <p:spPr>
          <a:xfrm>
            <a:off x="159015" y="5938203"/>
            <a:ext cx="3401599" cy="803165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400" dirty="0" smtClean="0"/>
              <a:t>영속적 로그 저장 필요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클러스터링된</a:t>
            </a:r>
            <a:r>
              <a:rPr lang="ko-KR" altLang="en-US" sz="1400" dirty="0" smtClean="0"/>
              <a:t> 서버의 통합 로그 저장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045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1556792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Request </a:t>
            </a:r>
            <a:r>
              <a:rPr lang="en-US" altLang="ko-KR" sz="1200" b="1" dirty="0" err="1" smtClean="0"/>
              <a:t>Listerner</a:t>
            </a:r>
            <a:r>
              <a:rPr lang="en-US" altLang="ko-KR" sz="1200" b="1" dirty="0" smtClean="0"/>
              <a:t> / Servlet Filter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871156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2708920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Service / Manager / DAO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1259632" y="3023284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sp>
        <p:nvSpPr>
          <p:cNvPr id="46" name="모서리가 접힌 도형 45"/>
          <p:cNvSpPr/>
          <p:nvPr/>
        </p:nvSpPr>
        <p:spPr>
          <a:xfrm>
            <a:off x="1334913" y="5974391"/>
            <a:ext cx="504056" cy="62296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  <a:endParaRPr lang="ko-KR" altLang="en-US" sz="1200" dirty="0"/>
          </a:p>
        </p:txBody>
      </p:sp>
      <p:cxnSp>
        <p:nvCxnSpPr>
          <p:cNvPr id="69" name="꺾인 연결선 68"/>
          <p:cNvCxnSpPr>
            <a:stCxn id="6" idx="1"/>
          </p:cNvCxnSpPr>
          <p:nvPr/>
        </p:nvCxnSpPr>
        <p:spPr>
          <a:xfrm rot="10800000" flipV="1">
            <a:off x="906138" y="2182025"/>
            <a:ext cx="353494" cy="1979497"/>
          </a:xfrm>
          <a:prstGeom prst="bentConnector3">
            <a:avLst>
              <a:gd name="adj1" fmla="val 1646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5" idx="1"/>
            <a:endCxn id="102" idx="1"/>
          </p:cNvCxnSpPr>
          <p:nvPr/>
        </p:nvCxnSpPr>
        <p:spPr>
          <a:xfrm rot="10800000" flipV="1">
            <a:off x="899592" y="3334154"/>
            <a:ext cx="360040" cy="821964"/>
          </a:xfrm>
          <a:prstGeom prst="bentConnector3">
            <a:avLst>
              <a:gd name="adj1" fmla="val 1634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9512" y="1052736"/>
            <a:ext cx="273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Application Server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899592" y="3933056"/>
            <a:ext cx="1368152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FileAppender</a:t>
            </a:r>
            <a:endParaRPr lang="ko-KR" altLang="en-US" sz="1200" dirty="0"/>
          </a:p>
        </p:txBody>
      </p:sp>
      <p:cxnSp>
        <p:nvCxnSpPr>
          <p:cNvPr id="108" name="직선 화살표 연결선 107"/>
          <p:cNvCxnSpPr>
            <a:stCxn id="102" idx="2"/>
            <a:endCxn id="46" idx="0"/>
          </p:cNvCxnSpPr>
          <p:nvPr/>
        </p:nvCxnSpPr>
        <p:spPr>
          <a:xfrm>
            <a:off x="1583668" y="4379179"/>
            <a:ext cx="3273" cy="15952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79512" y="251356"/>
            <a:ext cx="453874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Developer Workstation: Local View</a:t>
            </a:r>
          </a:p>
          <a:p>
            <a:r>
              <a:rPr lang="en-US" altLang="ko-KR" dirty="0" err="1" smtClean="0"/>
              <a:t>Logback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AsyncAppender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FileAppender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2411760" y="6062810"/>
            <a:ext cx="1368152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Eclipse Plug-in</a:t>
            </a:r>
          </a:p>
          <a:p>
            <a:pPr algn="ctr"/>
            <a:r>
              <a:rPr lang="en-US" altLang="ko-KR" sz="1200" dirty="0" smtClean="0"/>
              <a:t>Log Viewer</a:t>
            </a:r>
            <a:endParaRPr lang="ko-KR" altLang="en-US" sz="1200" dirty="0"/>
          </a:p>
        </p:txBody>
      </p:sp>
      <p:cxnSp>
        <p:nvCxnSpPr>
          <p:cNvPr id="128" name="직선 화살표 연결선 127"/>
          <p:cNvCxnSpPr>
            <a:stCxn id="127" idx="1"/>
            <a:endCxn id="46" idx="3"/>
          </p:cNvCxnSpPr>
          <p:nvPr/>
        </p:nvCxnSpPr>
        <p:spPr>
          <a:xfrm flipH="1">
            <a:off x="1838969" y="6285872"/>
            <a:ext cx="5727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4572000" y="1145651"/>
            <a:ext cx="0" cy="5595717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725668" y="1052736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Remote</a:t>
            </a:r>
            <a:endParaRPr lang="ko-KR" altLang="en-US" dirty="0"/>
          </a:p>
        </p:txBody>
      </p:sp>
      <p:sp>
        <p:nvSpPr>
          <p:cNvPr id="139" name="폭발 2 138"/>
          <p:cNvSpPr/>
          <p:nvPr/>
        </p:nvSpPr>
        <p:spPr>
          <a:xfrm>
            <a:off x="3503029" y="5324684"/>
            <a:ext cx="2445277" cy="1148132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Find / Filter / Coloring</a:t>
            </a:r>
            <a:endParaRPr lang="ko-KR" altLang="en-US" sz="1200" dirty="0"/>
          </a:p>
        </p:txBody>
      </p:sp>
      <p:sp>
        <p:nvSpPr>
          <p:cNvPr id="141" name="모서리가 접힌 도형 140"/>
          <p:cNvSpPr/>
          <p:nvPr/>
        </p:nvSpPr>
        <p:spPr>
          <a:xfrm>
            <a:off x="2448883" y="3921979"/>
            <a:ext cx="1619061" cy="803165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 smtClean="0"/>
              <a:t>Rolling </a:t>
            </a:r>
            <a:r>
              <a:rPr lang="ko-KR" altLang="en-US" sz="1400" dirty="0" smtClean="0"/>
              <a:t>불필요</a:t>
            </a:r>
            <a:endParaRPr lang="en-US" altLang="ko-KR" sz="1400" dirty="0" smtClean="0"/>
          </a:p>
          <a:p>
            <a:r>
              <a:rPr lang="en-US" altLang="ko-KR" sz="1400" dirty="0" err="1" smtClean="0"/>
              <a:t>Async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불필요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37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Developer’s Workstation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Remote 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36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1556792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Request </a:t>
            </a:r>
            <a:r>
              <a:rPr lang="en-US" altLang="ko-KR" sz="1200" b="1" dirty="0" err="1" smtClean="0"/>
              <a:t>Listerner</a:t>
            </a:r>
            <a:r>
              <a:rPr lang="en-US" altLang="ko-KR" sz="1200" b="1" dirty="0" smtClean="0"/>
              <a:t> / Servlet Filter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871156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11760" y="3933056"/>
            <a:ext cx="1368152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SocketAppender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842275" y="4413846"/>
            <a:ext cx="1385909" cy="4747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Lilith </a:t>
            </a:r>
          </a:p>
          <a:p>
            <a:pPr algn="ctr"/>
            <a:r>
              <a:rPr lang="en-US" altLang="ko-KR" sz="1200" dirty="0" smtClean="0"/>
              <a:t>global logging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2708920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Service / Manager / DAO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1259632" y="3023284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cxnSp>
        <p:nvCxnSpPr>
          <p:cNvPr id="17" name="꺾인 연결선 16"/>
          <p:cNvCxnSpPr>
            <a:stCxn id="6" idx="3"/>
            <a:endCxn id="7" idx="3"/>
          </p:cNvCxnSpPr>
          <p:nvPr/>
        </p:nvCxnSpPr>
        <p:spPr>
          <a:xfrm>
            <a:off x="3341318" y="2182026"/>
            <a:ext cx="438594" cy="1974092"/>
          </a:xfrm>
          <a:prstGeom prst="bentConnector3">
            <a:avLst>
              <a:gd name="adj1" fmla="val 1521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5" idx="3"/>
            <a:endCxn id="7" idx="3"/>
          </p:cNvCxnSpPr>
          <p:nvPr/>
        </p:nvCxnSpPr>
        <p:spPr>
          <a:xfrm>
            <a:off x="3341318" y="3334154"/>
            <a:ext cx="438594" cy="821964"/>
          </a:xfrm>
          <a:prstGeom prst="bentConnector3">
            <a:avLst>
              <a:gd name="adj1" fmla="val 1521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7" idx="2"/>
            <a:endCxn id="9" idx="1"/>
          </p:cNvCxnSpPr>
          <p:nvPr/>
        </p:nvCxnSpPr>
        <p:spPr>
          <a:xfrm rot="16200000" flipH="1">
            <a:off x="3833023" y="3641991"/>
            <a:ext cx="272064" cy="174643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9512" y="1052736"/>
            <a:ext cx="273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Application Server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79512" y="251356"/>
            <a:ext cx="51710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Developer Workstation: Remote View #1</a:t>
            </a:r>
          </a:p>
          <a:p>
            <a:r>
              <a:rPr lang="en-US" altLang="ko-KR" dirty="0" err="1" smtClean="0"/>
              <a:t>Logback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SocketAppender</a:t>
            </a:r>
            <a:r>
              <a:rPr lang="en-US" altLang="ko-KR" dirty="0" smtClean="0"/>
              <a:t> + Log Viewer</a:t>
            </a:r>
            <a:endParaRPr lang="ko-KR" altLang="en-US" dirty="0"/>
          </a:p>
        </p:txBody>
      </p:sp>
      <p:sp>
        <p:nvSpPr>
          <p:cNvPr id="134" name="폭발 2 133"/>
          <p:cNvSpPr/>
          <p:nvPr/>
        </p:nvSpPr>
        <p:spPr>
          <a:xfrm>
            <a:off x="5655115" y="4460165"/>
            <a:ext cx="2445277" cy="1148132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Find / Filter / Coloring</a:t>
            </a:r>
            <a:endParaRPr lang="ko-KR" altLang="en-US" sz="1200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4572000" y="1145651"/>
            <a:ext cx="0" cy="5595717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725668" y="1052736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Remote</a:t>
            </a:r>
            <a:endParaRPr lang="ko-KR" altLang="en-US" dirty="0"/>
          </a:p>
        </p:txBody>
      </p:sp>
      <p:sp>
        <p:nvSpPr>
          <p:cNvPr id="27" name="모서리가 접힌 도형 26"/>
          <p:cNvSpPr/>
          <p:nvPr/>
        </p:nvSpPr>
        <p:spPr>
          <a:xfrm>
            <a:off x="4842275" y="3387457"/>
            <a:ext cx="2322013" cy="803165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400" dirty="0" smtClean="0"/>
              <a:t>상시 </a:t>
            </a:r>
            <a:r>
              <a:rPr lang="en-US" altLang="ko-KR" sz="1400" dirty="0" smtClean="0"/>
              <a:t>Monitoring </a:t>
            </a:r>
            <a:r>
              <a:rPr lang="ko-KR" altLang="en-US" sz="1400" dirty="0" smtClean="0"/>
              <a:t>필요</a:t>
            </a:r>
            <a:endParaRPr lang="en-US" altLang="ko-KR" sz="1400" dirty="0" smtClean="0"/>
          </a:p>
          <a:p>
            <a:r>
              <a:rPr lang="ko-KR" altLang="en-US" sz="1400" dirty="0" smtClean="0"/>
              <a:t>개발 성숙도 점검 시 활용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400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1556792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Request </a:t>
            </a:r>
            <a:r>
              <a:rPr lang="en-US" altLang="ko-KR" sz="1200" b="1" dirty="0" err="1" smtClean="0"/>
              <a:t>Listerner</a:t>
            </a:r>
            <a:r>
              <a:rPr lang="en-US" altLang="ko-KR" sz="1200" b="1" dirty="0" smtClean="0"/>
              <a:t> / Servlet Filter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871156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2708920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Service / Manager / DAO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1259632" y="3023284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cxnSp>
        <p:nvCxnSpPr>
          <p:cNvPr id="17" name="꺾인 연결선 16"/>
          <p:cNvCxnSpPr>
            <a:stCxn id="6" idx="3"/>
          </p:cNvCxnSpPr>
          <p:nvPr/>
        </p:nvCxnSpPr>
        <p:spPr>
          <a:xfrm>
            <a:off x="3341318" y="2182026"/>
            <a:ext cx="438594" cy="1974092"/>
          </a:xfrm>
          <a:prstGeom prst="bentConnector3">
            <a:avLst>
              <a:gd name="adj1" fmla="val 1521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5" idx="3"/>
            <a:endCxn id="18" idx="3"/>
          </p:cNvCxnSpPr>
          <p:nvPr/>
        </p:nvCxnSpPr>
        <p:spPr>
          <a:xfrm>
            <a:off x="3341318" y="3334154"/>
            <a:ext cx="438594" cy="816559"/>
          </a:xfrm>
          <a:prstGeom prst="bentConnector3">
            <a:avLst>
              <a:gd name="adj1" fmla="val 1521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9512" y="1052736"/>
            <a:ext cx="341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Application Server (Local)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79512" y="251356"/>
            <a:ext cx="51710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Developer Workstation: Remote View #2</a:t>
            </a:r>
          </a:p>
          <a:p>
            <a:r>
              <a:rPr lang="en-US" altLang="ko-KR" dirty="0" smtClean="0"/>
              <a:t>Log4j: </a:t>
            </a:r>
            <a:r>
              <a:rPr lang="en-US" altLang="ko-KR" dirty="0" err="1" smtClean="0"/>
              <a:t>SocketHubAppender</a:t>
            </a:r>
            <a:r>
              <a:rPr lang="en-US" altLang="ko-KR" dirty="0" smtClean="0"/>
              <a:t> + Log Viewer</a:t>
            </a:r>
            <a:endParaRPr lang="ko-KR" altLang="en-US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4572000" y="1145651"/>
            <a:ext cx="0" cy="5595717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725668" y="1052736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Remote</a:t>
            </a:r>
            <a:endParaRPr lang="ko-KR" altLang="en-US" dirty="0"/>
          </a:p>
        </p:txBody>
      </p:sp>
      <p:sp>
        <p:nvSpPr>
          <p:cNvPr id="27" name="모서리가 접힌 도형 26"/>
          <p:cNvSpPr/>
          <p:nvPr/>
        </p:nvSpPr>
        <p:spPr>
          <a:xfrm>
            <a:off x="4842275" y="3387457"/>
            <a:ext cx="2682053" cy="803165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400" dirty="0" smtClean="0"/>
              <a:t>상시 </a:t>
            </a:r>
            <a:r>
              <a:rPr lang="en-US" altLang="ko-KR" sz="1400" dirty="0" smtClean="0"/>
              <a:t>Monitoring </a:t>
            </a:r>
            <a:r>
              <a:rPr lang="ko-KR" altLang="en-US" sz="1400" dirty="0" smtClean="0"/>
              <a:t>불필요</a:t>
            </a:r>
            <a:endParaRPr lang="en-US" altLang="ko-KR" sz="1400" dirty="0" smtClean="0"/>
          </a:p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자 </a:t>
            </a:r>
            <a:r>
              <a:rPr lang="en-US" altLang="ko-KR" sz="1400" dirty="0" smtClean="0"/>
              <a:t>Trouble Shooting </a:t>
            </a:r>
            <a:r>
              <a:rPr lang="ko-KR" altLang="en-US" sz="1400" dirty="0" smtClean="0"/>
              <a:t>시 활용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2152409" y="3927651"/>
            <a:ext cx="1627503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Log4j</a:t>
            </a:r>
          </a:p>
          <a:p>
            <a:pPr algn="ctr"/>
            <a:r>
              <a:rPr lang="en-US" altLang="ko-KR" sz="1200" dirty="0" err="1" smtClean="0"/>
              <a:t>SocketHubAppender</a:t>
            </a:r>
            <a:endParaRPr lang="ko-KR" altLang="en-US" sz="1200" dirty="0"/>
          </a:p>
        </p:txBody>
      </p:sp>
      <p:sp>
        <p:nvSpPr>
          <p:cNvPr id="20" name="사각형 설명선 19"/>
          <p:cNvSpPr/>
          <p:nvPr/>
        </p:nvSpPr>
        <p:spPr>
          <a:xfrm>
            <a:off x="1678384" y="4859868"/>
            <a:ext cx="948050" cy="369332"/>
          </a:xfrm>
          <a:prstGeom prst="wedgeRectCallout">
            <a:avLst>
              <a:gd name="adj1" fmla="val 58153"/>
              <a:gd name="adj2" fmla="val -1809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필요 시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UDP </a:t>
            </a:r>
            <a:r>
              <a:rPr lang="ko-KR" altLang="en-US" sz="1200" dirty="0" smtClean="0"/>
              <a:t>확장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842275" y="4394789"/>
            <a:ext cx="1385909" cy="4747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OtrosLogViewer</a:t>
            </a:r>
            <a:endParaRPr lang="en-US" altLang="ko-KR" sz="1200" b="1" dirty="0" smtClean="0"/>
          </a:p>
          <a:p>
            <a:pPr algn="ctr"/>
            <a:r>
              <a:rPr lang="en-US" altLang="ko-KR" sz="1200" dirty="0" smtClean="0"/>
              <a:t>log4j socket hub</a:t>
            </a:r>
            <a:endParaRPr lang="ko-KR" altLang="en-US" sz="1200" dirty="0"/>
          </a:p>
        </p:txBody>
      </p:sp>
      <p:sp>
        <p:nvSpPr>
          <p:cNvPr id="23" name="폭발 2 22"/>
          <p:cNvSpPr/>
          <p:nvPr/>
        </p:nvSpPr>
        <p:spPr>
          <a:xfrm>
            <a:off x="5655115" y="4441108"/>
            <a:ext cx="2445277" cy="1148132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Find / Filter / Coloring</a:t>
            </a:r>
            <a:endParaRPr lang="ko-KR" altLang="en-US" sz="1200" dirty="0"/>
          </a:p>
        </p:txBody>
      </p:sp>
      <p:cxnSp>
        <p:nvCxnSpPr>
          <p:cNvPr id="24" name="꺾인 연결선 23"/>
          <p:cNvCxnSpPr>
            <a:stCxn id="18" idx="2"/>
            <a:endCxn id="22" idx="1"/>
          </p:cNvCxnSpPr>
          <p:nvPr/>
        </p:nvCxnSpPr>
        <p:spPr>
          <a:xfrm rot="16200000" flipH="1">
            <a:off x="3775012" y="3564923"/>
            <a:ext cx="258412" cy="187611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40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Development / Stage / Production Server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Local 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282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1556792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Request </a:t>
            </a:r>
            <a:r>
              <a:rPr lang="en-US" altLang="ko-KR" sz="1200" b="1" dirty="0" err="1" smtClean="0"/>
              <a:t>Listerner</a:t>
            </a:r>
            <a:r>
              <a:rPr lang="en-US" altLang="ko-KR" sz="1200" b="1" dirty="0" smtClean="0"/>
              <a:t> / Servlet Filter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871156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2708920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Service / Manager / DAO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1259632" y="3023284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4572000" y="1145651"/>
            <a:ext cx="0" cy="5595717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906138" y="3933056"/>
            <a:ext cx="1361606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AsyncAppender</a:t>
            </a:r>
            <a:endParaRPr lang="ko-KR" altLang="en-US" sz="1200" dirty="0"/>
          </a:p>
        </p:txBody>
      </p:sp>
      <p:sp>
        <p:nvSpPr>
          <p:cNvPr id="46" name="모서리가 접힌 도형 45"/>
          <p:cNvSpPr/>
          <p:nvPr/>
        </p:nvSpPr>
        <p:spPr>
          <a:xfrm>
            <a:off x="1334913" y="5974391"/>
            <a:ext cx="504056" cy="62296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  <a:endParaRPr lang="ko-KR" altLang="en-US" sz="1200" dirty="0"/>
          </a:p>
        </p:txBody>
      </p:sp>
      <p:cxnSp>
        <p:nvCxnSpPr>
          <p:cNvPr id="69" name="꺾인 연결선 68"/>
          <p:cNvCxnSpPr>
            <a:stCxn id="6" idx="1"/>
            <a:endCxn id="45" idx="1"/>
          </p:cNvCxnSpPr>
          <p:nvPr/>
        </p:nvCxnSpPr>
        <p:spPr>
          <a:xfrm rot="10800000" flipV="1">
            <a:off x="906138" y="2182026"/>
            <a:ext cx="353494" cy="1974092"/>
          </a:xfrm>
          <a:prstGeom prst="bentConnector3">
            <a:avLst>
              <a:gd name="adj1" fmla="val 1646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5" idx="1"/>
            <a:endCxn id="45" idx="1"/>
          </p:cNvCxnSpPr>
          <p:nvPr/>
        </p:nvCxnSpPr>
        <p:spPr>
          <a:xfrm rot="10800000" flipV="1">
            <a:off x="906138" y="3334154"/>
            <a:ext cx="353494" cy="821964"/>
          </a:xfrm>
          <a:prstGeom prst="bentConnector3">
            <a:avLst>
              <a:gd name="adj1" fmla="val 1646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5" idx="2"/>
            <a:endCxn id="102" idx="0"/>
          </p:cNvCxnSpPr>
          <p:nvPr/>
        </p:nvCxnSpPr>
        <p:spPr>
          <a:xfrm flipH="1">
            <a:off x="1583668" y="4379179"/>
            <a:ext cx="3273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9512" y="1052736"/>
            <a:ext cx="410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Application Server (</a:t>
            </a:r>
            <a:r>
              <a:rPr lang="en-US" altLang="ko-KR" dirty="0" err="1" smtClean="0"/>
              <a:t>dev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stg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prd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899592" y="4667211"/>
            <a:ext cx="1368152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FileAppender</a:t>
            </a:r>
            <a:endParaRPr lang="ko-KR" altLang="en-US" sz="1200" dirty="0"/>
          </a:p>
        </p:txBody>
      </p:sp>
      <p:cxnSp>
        <p:nvCxnSpPr>
          <p:cNvPr id="108" name="직선 화살표 연결선 107"/>
          <p:cNvCxnSpPr>
            <a:stCxn id="102" idx="2"/>
            <a:endCxn id="46" idx="0"/>
          </p:cNvCxnSpPr>
          <p:nvPr/>
        </p:nvCxnSpPr>
        <p:spPr>
          <a:xfrm>
            <a:off x="1583668" y="5113334"/>
            <a:ext cx="3273" cy="8610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79512" y="251356"/>
            <a:ext cx="84969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Development / Stage / Production Server: Local View #1</a:t>
            </a:r>
          </a:p>
          <a:p>
            <a:r>
              <a:rPr lang="en-US" altLang="ko-KR" dirty="0" err="1" smtClean="0"/>
              <a:t>Logback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AsyncAppender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FileAppender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411760" y="6057187"/>
            <a:ext cx="1808412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Terminal</a:t>
            </a:r>
          </a:p>
          <a:p>
            <a:pPr algn="ctr"/>
            <a:r>
              <a:rPr lang="en-US" altLang="ko-KR" sz="1200" dirty="0" smtClean="0"/>
              <a:t>tail –f filename.log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>
            <a:stCxn id="38" idx="1"/>
            <a:endCxn id="46" idx="3"/>
          </p:cNvCxnSpPr>
          <p:nvPr/>
        </p:nvCxnSpPr>
        <p:spPr>
          <a:xfrm flipH="1">
            <a:off x="1838969" y="6280249"/>
            <a:ext cx="572791" cy="56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25668" y="1052736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Remote</a:t>
            </a:r>
            <a:endParaRPr lang="ko-KR" altLang="en-US" dirty="0"/>
          </a:p>
        </p:txBody>
      </p:sp>
      <p:sp>
        <p:nvSpPr>
          <p:cNvPr id="47" name="모서리가 접힌 도형 46"/>
          <p:cNvSpPr/>
          <p:nvPr/>
        </p:nvSpPr>
        <p:spPr>
          <a:xfrm>
            <a:off x="2411760" y="3948788"/>
            <a:ext cx="2682053" cy="803165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400" dirty="0" smtClean="0"/>
              <a:t>상시 </a:t>
            </a:r>
            <a:r>
              <a:rPr lang="en-US" altLang="ko-KR" sz="1400" dirty="0" smtClean="0"/>
              <a:t>Monitoring </a:t>
            </a:r>
            <a:r>
              <a:rPr lang="ko-KR" altLang="en-US" sz="1400" dirty="0" smtClean="0"/>
              <a:t>필요</a:t>
            </a:r>
            <a:endParaRPr lang="en-US" altLang="ko-KR" sz="1400" dirty="0" smtClean="0"/>
          </a:p>
          <a:p>
            <a:r>
              <a:rPr lang="ko-KR" altLang="en-US" sz="1400" dirty="0" smtClean="0"/>
              <a:t>파일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디스크 용량에 주의할 것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122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1556792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Request </a:t>
            </a:r>
            <a:r>
              <a:rPr lang="en-US" altLang="ko-KR" sz="1200" b="1" dirty="0" err="1" smtClean="0"/>
              <a:t>Listerner</a:t>
            </a:r>
            <a:r>
              <a:rPr lang="en-US" altLang="ko-KR" sz="1200" b="1" dirty="0" smtClean="0"/>
              <a:t> / Servlet Filter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871156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2708920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Service / Manager / DAO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1259632" y="3023284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4572000" y="1145651"/>
            <a:ext cx="0" cy="5595717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906137" y="3933056"/>
            <a:ext cx="1913039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RollingFileAppender</a:t>
            </a:r>
            <a:endParaRPr lang="ko-KR" altLang="en-US" sz="1200" dirty="0"/>
          </a:p>
        </p:txBody>
      </p:sp>
      <p:sp>
        <p:nvSpPr>
          <p:cNvPr id="46" name="모서리가 접힌 도형 45"/>
          <p:cNvSpPr/>
          <p:nvPr/>
        </p:nvSpPr>
        <p:spPr>
          <a:xfrm>
            <a:off x="1605384" y="5974391"/>
            <a:ext cx="504056" cy="62296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  <a:endParaRPr lang="ko-KR" altLang="en-US" sz="1200" dirty="0"/>
          </a:p>
        </p:txBody>
      </p:sp>
      <p:cxnSp>
        <p:nvCxnSpPr>
          <p:cNvPr id="69" name="꺾인 연결선 68"/>
          <p:cNvCxnSpPr>
            <a:stCxn id="6" idx="1"/>
            <a:endCxn id="45" idx="1"/>
          </p:cNvCxnSpPr>
          <p:nvPr/>
        </p:nvCxnSpPr>
        <p:spPr>
          <a:xfrm rot="10800000" flipV="1">
            <a:off x="906138" y="2182026"/>
            <a:ext cx="353495" cy="1974092"/>
          </a:xfrm>
          <a:prstGeom prst="bentConnector3">
            <a:avLst>
              <a:gd name="adj1" fmla="val 1646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5" idx="1"/>
            <a:endCxn id="45" idx="1"/>
          </p:cNvCxnSpPr>
          <p:nvPr/>
        </p:nvCxnSpPr>
        <p:spPr>
          <a:xfrm rot="10800000" flipV="1">
            <a:off x="906138" y="3334154"/>
            <a:ext cx="353495" cy="821964"/>
          </a:xfrm>
          <a:prstGeom prst="bentConnector3">
            <a:avLst>
              <a:gd name="adj1" fmla="val 1646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9512" y="1052736"/>
            <a:ext cx="25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Application Serve</a:t>
            </a:r>
            <a:endParaRPr lang="ko-KR" altLang="en-US" dirty="0"/>
          </a:p>
        </p:txBody>
      </p:sp>
      <p:cxnSp>
        <p:nvCxnSpPr>
          <p:cNvPr id="108" name="직선 화살표 연결선 107"/>
          <p:cNvCxnSpPr>
            <a:stCxn id="45" idx="2"/>
            <a:endCxn id="46" idx="0"/>
          </p:cNvCxnSpPr>
          <p:nvPr/>
        </p:nvCxnSpPr>
        <p:spPr>
          <a:xfrm flipH="1">
            <a:off x="1857412" y="4379179"/>
            <a:ext cx="5245" cy="15952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79512" y="251356"/>
            <a:ext cx="71434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Development / Stage / Production Server: Local View #2</a:t>
            </a:r>
          </a:p>
          <a:p>
            <a:r>
              <a:rPr lang="en-US" altLang="ko-KR" dirty="0" err="1" smtClean="0"/>
              <a:t>Logback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RollingFileAppender</a:t>
            </a:r>
            <a:r>
              <a:rPr lang="en-US" altLang="ko-KR" dirty="0" smtClean="0"/>
              <a:t> + Rolling/Triggering Policy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411760" y="6057187"/>
            <a:ext cx="1808412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Terminal</a:t>
            </a:r>
          </a:p>
          <a:p>
            <a:pPr algn="ctr"/>
            <a:r>
              <a:rPr lang="en-US" altLang="ko-KR" sz="1200" dirty="0" smtClean="0"/>
              <a:t>tail –f filename.log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>
            <a:stCxn id="38" idx="1"/>
            <a:endCxn id="46" idx="3"/>
          </p:cNvCxnSpPr>
          <p:nvPr/>
        </p:nvCxnSpPr>
        <p:spPr>
          <a:xfrm flipH="1">
            <a:off x="2109440" y="6280249"/>
            <a:ext cx="302320" cy="56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5668" y="1052736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Remote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307133" y="4348515"/>
            <a:ext cx="2120851" cy="446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TimeBasedRollingPolicy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2298921" y="4869160"/>
            <a:ext cx="2120851" cy="446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FixedWindowRollingPolicy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307133" y="5373216"/>
            <a:ext cx="2120851" cy="446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SizeBasedTriggeringPolicy</a:t>
            </a:r>
            <a:endParaRPr lang="ko-KR" altLang="en-US" sz="1200" dirty="0"/>
          </a:p>
        </p:txBody>
      </p:sp>
      <p:sp>
        <p:nvSpPr>
          <p:cNvPr id="27" name="모서리가 접힌 도형 26"/>
          <p:cNvSpPr/>
          <p:nvPr/>
        </p:nvSpPr>
        <p:spPr>
          <a:xfrm>
            <a:off x="4770267" y="3948788"/>
            <a:ext cx="3978197" cy="1143433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400" dirty="0" smtClean="0"/>
              <a:t>영속적 로그 저장 필요</a:t>
            </a:r>
            <a:endParaRPr lang="en-US" altLang="ko-KR" sz="1400" dirty="0" smtClean="0"/>
          </a:p>
          <a:p>
            <a:r>
              <a:rPr lang="ko-KR" altLang="en-US" sz="1400" dirty="0" smtClean="0"/>
              <a:t>단일 서버 로그 저장</a:t>
            </a:r>
            <a:endParaRPr lang="en-US" altLang="ko-KR" sz="1400" dirty="0" smtClean="0"/>
          </a:p>
          <a:p>
            <a:r>
              <a:rPr lang="ko-KR" altLang="en-US" sz="1400" dirty="0" smtClean="0"/>
              <a:t>상시 </a:t>
            </a:r>
            <a:r>
              <a:rPr lang="en-US" altLang="ko-KR" sz="1400" dirty="0" smtClean="0"/>
              <a:t>Monitoring </a:t>
            </a:r>
            <a:r>
              <a:rPr lang="ko-KR" altLang="en-US" sz="1400" dirty="0" smtClean="0"/>
              <a:t>불필요</a:t>
            </a:r>
            <a:endParaRPr lang="en-US" altLang="ko-KR" sz="1400" dirty="0" smtClean="0"/>
          </a:p>
          <a:p>
            <a:r>
              <a:rPr lang="ko-KR" altLang="en-US" sz="1400" dirty="0" smtClean="0"/>
              <a:t>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디스크 용량 감안하여 정책 선택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571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Development / Stage / Production Server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Remote 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74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575</Words>
  <Application>Microsoft Office PowerPoint</Application>
  <PresentationFormat>화면 슬라이드 쇼(4:3)</PresentationFormat>
  <Paragraphs>190</Paragraphs>
  <Slides>12</Slides>
  <Notes>0</Notes>
  <HiddenSlides>4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Developer’s Workstation</vt:lpstr>
      <vt:lpstr>PowerPoint 프레젠테이션</vt:lpstr>
      <vt:lpstr>Developer’s Workstation</vt:lpstr>
      <vt:lpstr>PowerPoint 프레젠테이션</vt:lpstr>
      <vt:lpstr>PowerPoint 프레젠테이션</vt:lpstr>
      <vt:lpstr>Development / Stage / Production Server</vt:lpstr>
      <vt:lpstr>PowerPoint 프레젠테이션</vt:lpstr>
      <vt:lpstr>PowerPoint 프레젠테이션</vt:lpstr>
      <vt:lpstr>Development / Stage / Production Server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bomber</dc:creator>
  <cp:lastModifiedBy>bomber</cp:lastModifiedBy>
  <cp:revision>51</cp:revision>
  <dcterms:created xsi:type="dcterms:W3CDTF">2012-07-12T07:34:22Z</dcterms:created>
  <dcterms:modified xsi:type="dcterms:W3CDTF">2012-07-13T01:58:58Z</dcterms:modified>
</cp:coreProperties>
</file>