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084168" y="6237312"/>
            <a:ext cx="30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CODELABOR.ORG</a:t>
            </a:r>
            <a:endParaRPr lang="ko-KR" altLang="en-US" sz="3200" b="1" dirty="0" smtClean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32030" y="5877272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Artifact Repository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925636" y="105273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Document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932030" y="213285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Issue Tracker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3203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SCM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932030" y="249289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Review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940913" y="285293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Test Management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569474" y="464576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721602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7873730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DBMS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932030" y="177241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CI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923928" y="141277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Learning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248994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401122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5152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IDE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1270270" y="6486556"/>
            <a:ext cx="2661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0"/>
            <a:endCxn id="4" idx="1"/>
          </p:cNvCxnSpPr>
          <p:nvPr/>
        </p:nvCxnSpPr>
        <p:spPr>
          <a:xfrm rot="5400000" flipH="1" flipV="1">
            <a:off x="2185836" y="4596347"/>
            <a:ext cx="321252" cy="317113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2"/>
            <a:endCxn id="7" idx="0"/>
          </p:cNvCxnSpPr>
          <p:nvPr/>
        </p:nvCxnSpPr>
        <p:spPr>
          <a:xfrm>
            <a:off x="4441405" y="6165304"/>
            <a:ext cx="0" cy="17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1520" y="32129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Browser</a:t>
            </a:r>
            <a:endParaRPr lang="ko-KR" altLang="en-US" sz="1000" dirty="0"/>
          </a:p>
        </p:txBody>
      </p:sp>
      <p:cxnSp>
        <p:nvCxnSpPr>
          <p:cNvPr id="55" name="꺾인 연결선 54"/>
          <p:cNvCxnSpPr/>
          <p:nvPr/>
        </p:nvCxnSpPr>
        <p:spPr>
          <a:xfrm flipV="1">
            <a:off x="4941005" y="2276872"/>
            <a:ext cx="12700" cy="420968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V="1">
            <a:off x="4941815" y="2636912"/>
            <a:ext cx="12700" cy="38496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4932850" y="2996952"/>
            <a:ext cx="8883" cy="3489604"/>
          </a:xfrm>
          <a:prstGeom prst="bentConnector3">
            <a:avLst>
              <a:gd name="adj1" fmla="val 2673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flipV="1">
            <a:off x="4932040" y="1916434"/>
            <a:ext cx="12700" cy="4570122"/>
          </a:xfrm>
          <a:prstGeom prst="bentConnector3">
            <a:avLst>
              <a:gd name="adj1" fmla="val 1885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8" idx="0"/>
            <a:endCxn id="5" idx="1"/>
          </p:cNvCxnSpPr>
          <p:nvPr/>
        </p:nvCxnSpPr>
        <p:spPr>
          <a:xfrm rot="5400000" flipH="1" flipV="1">
            <a:off x="1335153" y="622494"/>
            <a:ext cx="2016224" cy="316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8" idx="0"/>
            <a:endCxn id="9" idx="1"/>
          </p:cNvCxnSpPr>
          <p:nvPr/>
        </p:nvCxnSpPr>
        <p:spPr>
          <a:xfrm rot="5400000" flipH="1" flipV="1">
            <a:off x="2242892" y="1514955"/>
            <a:ext cx="216024" cy="31800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8" idx="0"/>
            <a:endCxn id="8" idx="1"/>
          </p:cNvCxnSpPr>
          <p:nvPr/>
        </p:nvCxnSpPr>
        <p:spPr>
          <a:xfrm rot="5400000" flipH="1" flipV="1">
            <a:off x="2058430" y="1339377"/>
            <a:ext cx="57606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8" idx="0"/>
            <a:endCxn id="6" idx="1"/>
          </p:cNvCxnSpPr>
          <p:nvPr/>
        </p:nvCxnSpPr>
        <p:spPr>
          <a:xfrm rot="5400000" flipH="1" flipV="1">
            <a:off x="1878410" y="1159357"/>
            <a:ext cx="93610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8" idx="0"/>
            <a:endCxn id="14" idx="1"/>
          </p:cNvCxnSpPr>
          <p:nvPr/>
        </p:nvCxnSpPr>
        <p:spPr>
          <a:xfrm rot="5400000" flipH="1" flipV="1">
            <a:off x="1698191" y="979138"/>
            <a:ext cx="1296542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8" idx="0"/>
            <a:endCxn id="15" idx="1"/>
          </p:cNvCxnSpPr>
          <p:nvPr/>
        </p:nvCxnSpPr>
        <p:spPr>
          <a:xfrm rot="5400000" flipH="1" flipV="1">
            <a:off x="1514319" y="803368"/>
            <a:ext cx="165618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51520" y="55892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Build</a:t>
            </a:r>
            <a:endParaRPr lang="ko-KR" altLang="en-US" sz="1000" dirty="0"/>
          </a:p>
        </p:txBody>
      </p:sp>
      <p:cxnSp>
        <p:nvCxnSpPr>
          <p:cNvPr id="86" name="꺾인 연결선 85"/>
          <p:cNvCxnSpPr>
            <a:stCxn id="84" idx="3"/>
            <a:endCxn id="24" idx="2"/>
          </p:cNvCxnSpPr>
          <p:nvPr/>
        </p:nvCxnSpPr>
        <p:spPr>
          <a:xfrm flipV="1">
            <a:off x="1270270" y="4565155"/>
            <a:ext cx="1640227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4" idx="3"/>
            <a:endCxn id="23" idx="2"/>
          </p:cNvCxnSpPr>
          <p:nvPr/>
        </p:nvCxnSpPr>
        <p:spPr>
          <a:xfrm flipV="1">
            <a:off x="1270270" y="4565155"/>
            <a:ext cx="488099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8" idx="2"/>
            <a:endCxn id="23" idx="1"/>
          </p:cNvCxnSpPr>
          <p:nvPr/>
        </p:nvCxnSpPr>
        <p:spPr>
          <a:xfrm rot="16200000" flipH="1">
            <a:off x="544879" y="3717023"/>
            <a:ext cx="920131" cy="48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3" idx="3"/>
            <a:endCxn id="24" idx="1"/>
          </p:cNvCxnSpPr>
          <p:nvPr/>
        </p:nvCxnSpPr>
        <p:spPr>
          <a:xfrm>
            <a:off x="2267744" y="4421139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24" idx="3"/>
            <a:endCxn id="13" idx="0"/>
          </p:cNvCxnSpPr>
          <p:nvPr/>
        </p:nvCxnSpPr>
        <p:spPr>
          <a:xfrm>
            <a:off x="3419872" y="4421139"/>
            <a:ext cx="4963233" cy="228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" idx="3"/>
            <a:endCxn id="12" idx="1"/>
          </p:cNvCxnSpPr>
          <p:nvPr/>
        </p:nvCxnSpPr>
        <p:spPr>
          <a:xfrm>
            <a:off x="6588224" y="4789776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2" idx="3"/>
            <a:endCxn id="13" idx="1"/>
          </p:cNvCxnSpPr>
          <p:nvPr/>
        </p:nvCxnSpPr>
        <p:spPr>
          <a:xfrm>
            <a:off x="7740352" y="4793464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5569474" y="500948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6721602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7873730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DBMS</a:t>
            </a:r>
            <a:endParaRPr lang="ko-KR" altLang="en-US" sz="1000" dirty="0"/>
          </a:p>
        </p:txBody>
      </p:sp>
      <p:cxnSp>
        <p:nvCxnSpPr>
          <p:cNvPr id="127" name="직선 화살표 연결선 126"/>
          <p:cNvCxnSpPr>
            <a:stCxn id="124" idx="3"/>
            <a:endCxn id="125" idx="1"/>
          </p:cNvCxnSpPr>
          <p:nvPr/>
        </p:nvCxnSpPr>
        <p:spPr>
          <a:xfrm>
            <a:off x="6588224" y="515350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5" idx="3"/>
            <a:endCxn id="126" idx="1"/>
          </p:cNvCxnSpPr>
          <p:nvPr/>
        </p:nvCxnSpPr>
        <p:spPr>
          <a:xfrm>
            <a:off x="7740352" y="515719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569474" y="536952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6721602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7873730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DBMS</a:t>
            </a:r>
            <a:endParaRPr lang="ko-KR" altLang="en-US" sz="1000" dirty="0"/>
          </a:p>
        </p:txBody>
      </p:sp>
      <p:cxnSp>
        <p:nvCxnSpPr>
          <p:cNvPr id="132" name="직선 화살표 연결선 131"/>
          <p:cNvCxnSpPr>
            <a:stCxn id="129" idx="3"/>
            <a:endCxn id="130" idx="1"/>
          </p:cNvCxnSpPr>
          <p:nvPr/>
        </p:nvCxnSpPr>
        <p:spPr>
          <a:xfrm>
            <a:off x="6588224" y="551354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30" idx="3"/>
            <a:endCxn id="131" idx="1"/>
          </p:cNvCxnSpPr>
          <p:nvPr/>
        </p:nvCxnSpPr>
        <p:spPr>
          <a:xfrm>
            <a:off x="7740352" y="551723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48" idx="2"/>
            <a:endCxn id="124" idx="1"/>
          </p:cNvCxnSpPr>
          <p:nvPr/>
        </p:nvCxnSpPr>
        <p:spPr>
          <a:xfrm rot="16200000" flipH="1">
            <a:off x="2338936" y="1922966"/>
            <a:ext cx="165249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48" idx="2"/>
            <a:endCxn id="11" idx="1"/>
          </p:cNvCxnSpPr>
          <p:nvPr/>
        </p:nvCxnSpPr>
        <p:spPr>
          <a:xfrm rot="16200000" flipH="1">
            <a:off x="2520800" y="1741102"/>
            <a:ext cx="1288768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48" idx="2"/>
            <a:endCxn id="129" idx="1"/>
          </p:cNvCxnSpPr>
          <p:nvPr/>
        </p:nvCxnSpPr>
        <p:spPr>
          <a:xfrm rot="16200000" flipH="1">
            <a:off x="2158916" y="2102986"/>
            <a:ext cx="201253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923928" y="321715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OSS Analyzer</a:t>
            </a:r>
            <a:endParaRPr lang="ko-KR" altLang="en-US" sz="1000" dirty="0"/>
          </a:p>
        </p:txBody>
      </p:sp>
      <p:cxnSp>
        <p:nvCxnSpPr>
          <p:cNvPr id="146" name="직선 화살표 연결선 145"/>
          <p:cNvCxnSpPr>
            <a:stCxn id="48" idx="3"/>
            <a:endCxn id="144" idx="1"/>
          </p:cNvCxnSpPr>
          <p:nvPr/>
        </p:nvCxnSpPr>
        <p:spPr>
          <a:xfrm>
            <a:off x="1270270" y="3356992"/>
            <a:ext cx="2653658" cy="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64" idx="3"/>
            <a:endCxn id="12" idx="0"/>
          </p:cNvCxnSpPr>
          <p:nvPr/>
        </p:nvCxnSpPr>
        <p:spPr>
          <a:xfrm>
            <a:off x="4942678" y="4077072"/>
            <a:ext cx="2288299" cy="572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5436096" y="692696"/>
            <a:ext cx="3600400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서버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11207" y="251356"/>
            <a:ext cx="390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인프라 관련 </a:t>
            </a:r>
            <a:r>
              <a:rPr lang="en-US" altLang="ko-KR" b="1" dirty="0" smtClean="0"/>
              <a:t>SW </a:t>
            </a:r>
            <a:r>
              <a:rPr lang="ko-KR" altLang="en-US" b="1" dirty="0" smtClean="0"/>
              <a:t>관계도 </a:t>
            </a:r>
            <a:r>
              <a:rPr lang="en-US" altLang="ko-KR" b="1" dirty="0" smtClean="0"/>
              <a:t>(Role)</a:t>
            </a:r>
            <a:endParaRPr lang="ko-KR" altLang="en-US" b="1" dirty="0"/>
          </a:p>
        </p:txBody>
      </p:sp>
      <p:sp>
        <p:nvSpPr>
          <p:cNvPr id="152" name="직사각형 151"/>
          <p:cNvSpPr/>
          <p:nvPr/>
        </p:nvSpPr>
        <p:spPr>
          <a:xfrm>
            <a:off x="3635896" y="692696"/>
            <a:ext cx="1728192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개발 지원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7504" y="692696"/>
            <a:ext cx="3456384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로컬 개발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666056" y="251356"/>
            <a:ext cx="578352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>
          <a:xfrm>
            <a:off x="8314128" y="253152"/>
            <a:ext cx="578352" cy="18466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156" name="직사각형 155"/>
          <p:cNvSpPr/>
          <p:nvPr/>
        </p:nvSpPr>
        <p:spPr>
          <a:xfrm>
            <a:off x="5004048" y="133242"/>
            <a:ext cx="4023546" cy="487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범례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017984" y="260648"/>
            <a:ext cx="578352" cy="18466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분류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250637" y="2606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참조방향</a:t>
            </a:r>
            <a:endParaRPr lang="ko-KR" altLang="en-US" sz="1000" dirty="0"/>
          </a:p>
        </p:txBody>
      </p:sp>
      <p:cxnSp>
        <p:nvCxnSpPr>
          <p:cNvPr id="161" name="직선 화살표 연결선 160"/>
          <p:cNvCxnSpPr/>
          <p:nvPr/>
        </p:nvCxnSpPr>
        <p:spPr>
          <a:xfrm>
            <a:off x="6372200" y="4766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23928" y="393305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APM</a:t>
            </a:r>
            <a:endParaRPr lang="ko-KR" altLang="en-US" sz="1000" dirty="0"/>
          </a:p>
        </p:txBody>
      </p:sp>
      <p:cxnSp>
        <p:nvCxnSpPr>
          <p:cNvPr id="3" name="꺾인 연결선 2"/>
          <p:cNvCxnSpPr>
            <a:stCxn id="48" idx="2"/>
            <a:endCxn id="64" idx="1"/>
          </p:cNvCxnSpPr>
          <p:nvPr/>
        </p:nvCxnSpPr>
        <p:spPr>
          <a:xfrm rot="16200000" flipH="1">
            <a:off x="2054379" y="2207523"/>
            <a:ext cx="57606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923928" y="35730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Stress Test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48" idx="2"/>
            <a:endCxn id="66" idx="1"/>
          </p:cNvCxnSpPr>
          <p:nvPr/>
        </p:nvCxnSpPr>
        <p:spPr>
          <a:xfrm rot="16200000" flipH="1">
            <a:off x="2234399" y="2027503"/>
            <a:ext cx="21602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6" idx="3"/>
            <a:endCxn id="11" idx="0"/>
          </p:cNvCxnSpPr>
          <p:nvPr/>
        </p:nvCxnSpPr>
        <p:spPr>
          <a:xfrm>
            <a:off x="4942678" y="3717032"/>
            <a:ext cx="1136171" cy="928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32030" y="5877272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Nexus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925636" y="105273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MediaWiki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932030" y="213285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Redmine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3203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Subversion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932030" y="249289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Review Board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940913" y="285293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TestLink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569474" y="464576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721602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7873730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Oracle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932030" y="177241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Jenkins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923928" y="141277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Moodle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248994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401122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5152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STS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1270270" y="6486556"/>
            <a:ext cx="2661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0"/>
            <a:endCxn id="4" idx="1"/>
          </p:cNvCxnSpPr>
          <p:nvPr/>
        </p:nvCxnSpPr>
        <p:spPr>
          <a:xfrm rot="5400000" flipH="1" flipV="1">
            <a:off x="2185836" y="4596347"/>
            <a:ext cx="321252" cy="317113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2"/>
            <a:endCxn id="7" idx="0"/>
          </p:cNvCxnSpPr>
          <p:nvPr/>
        </p:nvCxnSpPr>
        <p:spPr>
          <a:xfrm>
            <a:off x="4441405" y="6165304"/>
            <a:ext cx="0" cy="17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1520" y="32129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Chrome</a:t>
            </a:r>
            <a:endParaRPr lang="ko-KR" altLang="en-US" sz="1000" dirty="0"/>
          </a:p>
        </p:txBody>
      </p:sp>
      <p:cxnSp>
        <p:nvCxnSpPr>
          <p:cNvPr id="55" name="꺾인 연결선 54"/>
          <p:cNvCxnSpPr/>
          <p:nvPr/>
        </p:nvCxnSpPr>
        <p:spPr>
          <a:xfrm flipV="1">
            <a:off x="4941005" y="2276872"/>
            <a:ext cx="12700" cy="420968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V="1">
            <a:off x="4941815" y="2636912"/>
            <a:ext cx="12700" cy="38496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4932850" y="2996952"/>
            <a:ext cx="8883" cy="3489604"/>
          </a:xfrm>
          <a:prstGeom prst="bentConnector3">
            <a:avLst>
              <a:gd name="adj1" fmla="val 2673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flipV="1">
            <a:off x="4932040" y="1916434"/>
            <a:ext cx="12700" cy="4570122"/>
          </a:xfrm>
          <a:prstGeom prst="bentConnector3">
            <a:avLst>
              <a:gd name="adj1" fmla="val 1885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8" idx="0"/>
            <a:endCxn id="5" idx="1"/>
          </p:cNvCxnSpPr>
          <p:nvPr/>
        </p:nvCxnSpPr>
        <p:spPr>
          <a:xfrm rot="5400000" flipH="1" flipV="1">
            <a:off x="1335153" y="622494"/>
            <a:ext cx="2016224" cy="316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8" idx="0"/>
            <a:endCxn id="9" idx="1"/>
          </p:cNvCxnSpPr>
          <p:nvPr/>
        </p:nvCxnSpPr>
        <p:spPr>
          <a:xfrm rot="5400000" flipH="1" flipV="1">
            <a:off x="2242892" y="1514955"/>
            <a:ext cx="216024" cy="31800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8" idx="0"/>
            <a:endCxn id="8" idx="1"/>
          </p:cNvCxnSpPr>
          <p:nvPr/>
        </p:nvCxnSpPr>
        <p:spPr>
          <a:xfrm rot="5400000" flipH="1" flipV="1">
            <a:off x="2058430" y="1339377"/>
            <a:ext cx="57606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8" idx="0"/>
            <a:endCxn id="6" idx="1"/>
          </p:cNvCxnSpPr>
          <p:nvPr/>
        </p:nvCxnSpPr>
        <p:spPr>
          <a:xfrm rot="5400000" flipH="1" flipV="1">
            <a:off x="1878410" y="1159357"/>
            <a:ext cx="93610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8" idx="0"/>
            <a:endCxn id="14" idx="1"/>
          </p:cNvCxnSpPr>
          <p:nvPr/>
        </p:nvCxnSpPr>
        <p:spPr>
          <a:xfrm rot="5400000" flipH="1" flipV="1">
            <a:off x="1698191" y="979138"/>
            <a:ext cx="1296542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8" idx="0"/>
            <a:endCxn id="15" idx="1"/>
          </p:cNvCxnSpPr>
          <p:nvPr/>
        </p:nvCxnSpPr>
        <p:spPr>
          <a:xfrm rot="5400000" flipH="1" flipV="1">
            <a:off x="1514319" y="803368"/>
            <a:ext cx="165618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51520" y="55892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Maven</a:t>
            </a:r>
            <a:endParaRPr lang="ko-KR" altLang="en-US" sz="1000" dirty="0"/>
          </a:p>
        </p:txBody>
      </p:sp>
      <p:cxnSp>
        <p:nvCxnSpPr>
          <p:cNvPr id="86" name="꺾인 연결선 85"/>
          <p:cNvCxnSpPr>
            <a:stCxn id="84" idx="3"/>
            <a:endCxn id="24" idx="2"/>
          </p:cNvCxnSpPr>
          <p:nvPr/>
        </p:nvCxnSpPr>
        <p:spPr>
          <a:xfrm flipV="1">
            <a:off x="1270270" y="4565155"/>
            <a:ext cx="1640227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4" idx="3"/>
            <a:endCxn id="23" idx="2"/>
          </p:cNvCxnSpPr>
          <p:nvPr/>
        </p:nvCxnSpPr>
        <p:spPr>
          <a:xfrm flipV="1">
            <a:off x="1270270" y="4565155"/>
            <a:ext cx="488099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8" idx="2"/>
            <a:endCxn id="23" idx="1"/>
          </p:cNvCxnSpPr>
          <p:nvPr/>
        </p:nvCxnSpPr>
        <p:spPr>
          <a:xfrm rot="16200000" flipH="1">
            <a:off x="544879" y="3717023"/>
            <a:ext cx="920131" cy="48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3" idx="3"/>
            <a:endCxn id="24" idx="1"/>
          </p:cNvCxnSpPr>
          <p:nvPr/>
        </p:nvCxnSpPr>
        <p:spPr>
          <a:xfrm>
            <a:off x="2267744" y="4421139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24" idx="3"/>
            <a:endCxn id="13" idx="0"/>
          </p:cNvCxnSpPr>
          <p:nvPr/>
        </p:nvCxnSpPr>
        <p:spPr>
          <a:xfrm>
            <a:off x="3419872" y="4421139"/>
            <a:ext cx="4963233" cy="228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" idx="3"/>
            <a:endCxn id="12" idx="1"/>
          </p:cNvCxnSpPr>
          <p:nvPr/>
        </p:nvCxnSpPr>
        <p:spPr>
          <a:xfrm>
            <a:off x="6588224" y="4789776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2" idx="3"/>
            <a:endCxn id="13" idx="1"/>
          </p:cNvCxnSpPr>
          <p:nvPr/>
        </p:nvCxnSpPr>
        <p:spPr>
          <a:xfrm>
            <a:off x="7740352" y="4793464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5569474" y="500948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6721602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7873730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Oracle</a:t>
            </a:r>
            <a:endParaRPr lang="ko-KR" altLang="en-US" sz="1000" dirty="0"/>
          </a:p>
        </p:txBody>
      </p:sp>
      <p:cxnSp>
        <p:nvCxnSpPr>
          <p:cNvPr id="127" name="직선 화살표 연결선 126"/>
          <p:cNvCxnSpPr>
            <a:stCxn id="124" idx="3"/>
            <a:endCxn id="125" idx="1"/>
          </p:cNvCxnSpPr>
          <p:nvPr/>
        </p:nvCxnSpPr>
        <p:spPr>
          <a:xfrm>
            <a:off x="6588224" y="515350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5" idx="3"/>
            <a:endCxn id="126" idx="1"/>
          </p:cNvCxnSpPr>
          <p:nvPr/>
        </p:nvCxnSpPr>
        <p:spPr>
          <a:xfrm>
            <a:off x="7740352" y="515719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569474" y="536952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6721602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7873730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Oracle</a:t>
            </a:r>
            <a:endParaRPr lang="ko-KR" altLang="en-US" sz="1000" dirty="0"/>
          </a:p>
        </p:txBody>
      </p:sp>
      <p:cxnSp>
        <p:nvCxnSpPr>
          <p:cNvPr id="132" name="직선 화살표 연결선 131"/>
          <p:cNvCxnSpPr>
            <a:stCxn id="129" idx="3"/>
            <a:endCxn id="130" idx="1"/>
          </p:cNvCxnSpPr>
          <p:nvPr/>
        </p:nvCxnSpPr>
        <p:spPr>
          <a:xfrm>
            <a:off x="6588224" y="551354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30" idx="3"/>
            <a:endCxn id="131" idx="1"/>
          </p:cNvCxnSpPr>
          <p:nvPr/>
        </p:nvCxnSpPr>
        <p:spPr>
          <a:xfrm>
            <a:off x="7740352" y="551723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48" idx="2"/>
            <a:endCxn id="124" idx="1"/>
          </p:cNvCxnSpPr>
          <p:nvPr/>
        </p:nvCxnSpPr>
        <p:spPr>
          <a:xfrm rot="16200000" flipH="1">
            <a:off x="2338936" y="1922966"/>
            <a:ext cx="165249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48" idx="2"/>
            <a:endCxn id="11" idx="1"/>
          </p:cNvCxnSpPr>
          <p:nvPr/>
        </p:nvCxnSpPr>
        <p:spPr>
          <a:xfrm rot="16200000" flipH="1">
            <a:off x="2520800" y="1741102"/>
            <a:ext cx="1288768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48" idx="2"/>
            <a:endCxn id="129" idx="1"/>
          </p:cNvCxnSpPr>
          <p:nvPr/>
        </p:nvCxnSpPr>
        <p:spPr>
          <a:xfrm rot="16200000" flipH="1">
            <a:off x="2158916" y="2102986"/>
            <a:ext cx="201253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923928" y="321715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Protex</a:t>
            </a:r>
            <a:endParaRPr lang="ko-KR" altLang="en-US" sz="1000" dirty="0"/>
          </a:p>
        </p:txBody>
      </p:sp>
      <p:cxnSp>
        <p:nvCxnSpPr>
          <p:cNvPr id="146" name="직선 화살표 연결선 145"/>
          <p:cNvCxnSpPr>
            <a:stCxn id="48" idx="3"/>
            <a:endCxn id="144" idx="1"/>
          </p:cNvCxnSpPr>
          <p:nvPr/>
        </p:nvCxnSpPr>
        <p:spPr>
          <a:xfrm>
            <a:off x="1270270" y="3356992"/>
            <a:ext cx="2653658" cy="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64" idx="3"/>
            <a:endCxn id="12" idx="0"/>
          </p:cNvCxnSpPr>
          <p:nvPr/>
        </p:nvCxnSpPr>
        <p:spPr>
          <a:xfrm>
            <a:off x="4942678" y="4077072"/>
            <a:ext cx="2288299" cy="572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5436096" y="692696"/>
            <a:ext cx="3600400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서버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11207" y="251356"/>
            <a:ext cx="429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인프라 관련 </a:t>
            </a:r>
            <a:r>
              <a:rPr lang="en-US" altLang="ko-KR" b="1" dirty="0" smtClean="0"/>
              <a:t>SW </a:t>
            </a:r>
            <a:r>
              <a:rPr lang="ko-KR" altLang="en-US" b="1" dirty="0" smtClean="0"/>
              <a:t>관계도 </a:t>
            </a:r>
            <a:r>
              <a:rPr lang="en-US" altLang="ko-KR" b="1" dirty="0" smtClean="0"/>
              <a:t>(Product)</a:t>
            </a:r>
            <a:endParaRPr lang="ko-KR" altLang="en-US" b="1" dirty="0"/>
          </a:p>
        </p:txBody>
      </p:sp>
      <p:sp>
        <p:nvSpPr>
          <p:cNvPr id="152" name="직사각형 151"/>
          <p:cNvSpPr/>
          <p:nvPr/>
        </p:nvSpPr>
        <p:spPr>
          <a:xfrm>
            <a:off x="3635896" y="692696"/>
            <a:ext cx="1728192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개발 지원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7504" y="692696"/>
            <a:ext cx="3456384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로컬 개발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666056" y="251356"/>
            <a:ext cx="578352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>
          <a:xfrm>
            <a:off x="8314128" y="253152"/>
            <a:ext cx="578352" cy="18466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156" name="직사각형 155"/>
          <p:cNvSpPr/>
          <p:nvPr/>
        </p:nvSpPr>
        <p:spPr>
          <a:xfrm>
            <a:off x="5004048" y="133242"/>
            <a:ext cx="4023546" cy="487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범례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017984" y="260648"/>
            <a:ext cx="578352" cy="18466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분류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250637" y="2606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참조방향</a:t>
            </a:r>
            <a:endParaRPr lang="ko-KR" altLang="en-US" sz="1000" dirty="0"/>
          </a:p>
        </p:txBody>
      </p:sp>
      <p:cxnSp>
        <p:nvCxnSpPr>
          <p:cNvPr id="161" name="직선 화살표 연결선 160"/>
          <p:cNvCxnSpPr/>
          <p:nvPr/>
        </p:nvCxnSpPr>
        <p:spPr>
          <a:xfrm>
            <a:off x="6372200" y="4766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23928" y="393305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Jennifer</a:t>
            </a:r>
            <a:endParaRPr lang="ko-KR" altLang="en-US" sz="1000" dirty="0"/>
          </a:p>
        </p:txBody>
      </p:sp>
      <p:cxnSp>
        <p:nvCxnSpPr>
          <p:cNvPr id="3" name="꺾인 연결선 2"/>
          <p:cNvCxnSpPr>
            <a:stCxn id="48" idx="2"/>
            <a:endCxn id="64" idx="1"/>
          </p:cNvCxnSpPr>
          <p:nvPr/>
        </p:nvCxnSpPr>
        <p:spPr>
          <a:xfrm rot="16200000" flipH="1">
            <a:off x="2054379" y="2207523"/>
            <a:ext cx="57606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923928" y="35730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Load Runner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48" idx="2"/>
            <a:endCxn id="66" idx="1"/>
          </p:cNvCxnSpPr>
          <p:nvPr/>
        </p:nvCxnSpPr>
        <p:spPr>
          <a:xfrm rot="16200000" flipH="1">
            <a:off x="2234399" y="2027503"/>
            <a:ext cx="21602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6" idx="3"/>
            <a:endCxn id="11" idx="0"/>
          </p:cNvCxnSpPr>
          <p:nvPr/>
        </p:nvCxnSpPr>
        <p:spPr>
          <a:xfrm>
            <a:off x="4942678" y="3717032"/>
            <a:ext cx="1136171" cy="928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9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</Words>
  <Application>Microsoft Office PowerPoint</Application>
  <PresentationFormat>화면 슬라이드 쇼(4:3)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6</cp:revision>
  <dcterms:created xsi:type="dcterms:W3CDTF">2006-10-05T04:04:58Z</dcterms:created>
  <dcterms:modified xsi:type="dcterms:W3CDTF">2013-11-19T03:31:46Z</dcterms:modified>
</cp:coreProperties>
</file>