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5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180" autoAdjust="0"/>
  </p:normalViewPr>
  <p:slideViewPr>
    <p:cSldViewPr>
      <p:cViewPr varScale="1">
        <p:scale>
          <a:sx n="45" d="100"/>
          <a:sy n="45" d="100"/>
        </p:scale>
        <p:origin x="-26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5344-AC9F-4F8D-8679-958E10C33BCA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391D6-6E66-4AFB-BD1F-A861076124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2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단일 파일이라 전송 단위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속도</a:t>
            </a:r>
            <a:r>
              <a:rPr lang="en-US" altLang="ko-KR" sz="1000" baseline="0" dirty="0" smtClean="0"/>
              <a:t>, Deploy Tool </a:t>
            </a:r>
            <a:r>
              <a:rPr lang="ko-KR" altLang="en-US" sz="1000" baseline="0" dirty="0" smtClean="0"/>
              <a:t>사용으로 배포 용이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단일 파일이라 전송 단위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속도</a:t>
            </a:r>
            <a:r>
              <a:rPr lang="en-US" altLang="ko-KR" baseline="0" dirty="0" smtClean="0"/>
              <a:t>, Deploy Tool </a:t>
            </a:r>
            <a:r>
              <a:rPr lang="ko-KR" altLang="en-US" baseline="0" dirty="0" smtClean="0"/>
              <a:t>사용으로 배포 용이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배포 형태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성격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공개 가능한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만 배포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중 선언적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프로그램적 접근 제어가 필요할 경우 </a:t>
            </a:r>
            <a:r>
              <a:rPr lang="en-US" altLang="ko-KR" sz="1000" baseline="0" dirty="0" smtClean="0"/>
              <a:t>Web Server</a:t>
            </a:r>
            <a:r>
              <a:rPr lang="ko-KR" altLang="en-US" sz="1000" baseline="0" dirty="0" smtClean="0"/>
              <a:t>에서 통제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WAS </a:t>
            </a:r>
            <a:r>
              <a:rPr lang="ko-KR" altLang="en-US" sz="1000" baseline="0" dirty="0" smtClean="0"/>
              <a:t>배포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smtClean="0"/>
              <a:t>모든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를 포함 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Archive</a:t>
            </a:r>
            <a:r>
              <a:rPr lang="ko-KR" altLang="en-US" sz="1000" baseline="0" dirty="0" smtClean="0"/>
              <a:t>가 풀린 개별 파일 형태로 배포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변경 파일만 </a:t>
            </a:r>
            <a:r>
              <a:rPr lang="en-US" altLang="ko-KR" sz="1000" baseline="0" dirty="0" smtClean="0"/>
              <a:t>sync </a:t>
            </a:r>
            <a:r>
              <a:rPr lang="ko-KR" altLang="en-US" sz="1000" baseline="0" dirty="0" smtClean="0"/>
              <a:t>배포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파일 중복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공개 가능 </a:t>
            </a:r>
            <a:r>
              <a:rPr lang="en-US" altLang="ko-KR" sz="1000" baseline="0" dirty="0" smtClean="0"/>
              <a:t>Web Resource</a:t>
            </a:r>
            <a:r>
              <a:rPr lang="ko-KR" altLang="en-US" sz="1000" baseline="0" dirty="0" smtClean="0"/>
              <a:t>에 대해 파일 중복 있음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[</a:t>
            </a:r>
            <a:r>
              <a:rPr lang="ko-KR" altLang="en-US" sz="1000" baseline="0" dirty="0" smtClean="0"/>
              <a:t>접근 방법</a:t>
            </a:r>
            <a:r>
              <a:rPr lang="en-US" altLang="ko-KR" sz="1000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불특정 다수인 일반 사용자는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경유하여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 </a:t>
            </a:r>
            <a:r>
              <a:rPr lang="ko-KR" altLang="en-US" sz="1000" baseline="0" dirty="0" smtClean="0"/>
              <a:t>정적 </a:t>
            </a:r>
            <a:r>
              <a:rPr lang="en-US" altLang="ko-KR" sz="1000" baseline="0" dirty="0" smtClean="0"/>
              <a:t>Web Resource </a:t>
            </a:r>
            <a:r>
              <a:rPr lang="ko-KR" altLang="en-US" sz="1000" baseline="0" dirty="0" smtClean="0"/>
              <a:t>처리 부담 분산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aseline="0" dirty="0" smtClean="0"/>
              <a:t>특정 운영자 및 관리자는 </a:t>
            </a:r>
            <a:r>
              <a:rPr lang="en-US" altLang="ko-KR" sz="1000" baseline="0" dirty="0" smtClean="0"/>
              <a:t>WAS</a:t>
            </a:r>
            <a:r>
              <a:rPr lang="ko-KR" altLang="en-US" sz="1000" baseline="0" dirty="0" smtClean="0"/>
              <a:t>로 직접 접근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aseline="0" dirty="0" smtClean="0"/>
              <a:t> -</a:t>
            </a:r>
            <a:r>
              <a:rPr lang="ko-KR" altLang="en-US" sz="1000" baseline="0" dirty="0" smtClean="0"/>
              <a:t> 관리</a:t>
            </a:r>
            <a:r>
              <a:rPr lang="en-US" altLang="ko-KR" sz="1000" baseline="0" dirty="0" smtClean="0"/>
              <a:t>, </a:t>
            </a:r>
            <a:r>
              <a:rPr lang="ko-KR" altLang="en-US" sz="1000" baseline="0" dirty="0" smtClean="0"/>
              <a:t>복구 목적으로 </a:t>
            </a:r>
            <a:r>
              <a:rPr lang="en-US" altLang="ko-KR" sz="1000" baseline="0" dirty="0" smtClean="0"/>
              <a:t>Web Server </a:t>
            </a:r>
            <a:r>
              <a:rPr lang="ko-KR" altLang="en-US" sz="1000" baseline="0" dirty="0" smtClean="0"/>
              <a:t>차단 시 관리 가능</a:t>
            </a: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공개 가능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있음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가능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3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배포 형태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성격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공개 가능한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만 배포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WAS </a:t>
            </a:r>
            <a:r>
              <a:rPr lang="ko-KR" altLang="en-US" baseline="0" dirty="0" smtClean="0"/>
              <a:t>배포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를 포함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Archive</a:t>
            </a:r>
            <a:r>
              <a:rPr lang="ko-KR" altLang="en-US" baseline="0" dirty="0" smtClean="0"/>
              <a:t>가 풀린 개별 파일 형태로 배포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 파일만 </a:t>
            </a:r>
            <a:r>
              <a:rPr lang="en-US" altLang="ko-KR" baseline="0" dirty="0" smtClean="0"/>
              <a:t>sync </a:t>
            </a:r>
            <a:r>
              <a:rPr lang="ko-KR" altLang="en-US" baseline="0" dirty="0" smtClean="0"/>
              <a:t>배포 가능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중 선언적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프로그램적 접근 제어가 필요할 경우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에서 통제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파일 중복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</a:t>
            </a:r>
            <a:r>
              <a:rPr lang="ko-KR" altLang="en-US" baseline="0" dirty="0" smtClean="0"/>
              <a:t>에 대해 파일 중복 없음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접근 방법</a:t>
            </a:r>
            <a:r>
              <a:rPr lang="en-US" altLang="ko-KR" baseline="0" dirty="0" smtClean="0"/>
              <a:t>]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불특정 다수인 일반 사용자는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경유하여 접근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- </a:t>
            </a:r>
            <a:r>
              <a:rPr lang="ko-KR" altLang="en-US" baseline="0" dirty="0" smtClean="0"/>
              <a:t>정적 </a:t>
            </a:r>
            <a:r>
              <a:rPr lang="en-US" altLang="ko-KR" baseline="0" dirty="0" smtClean="0"/>
              <a:t>Web Resource </a:t>
            </a:r>
            <a:r>
              <a:rPr lang="ko-KR" altLang="en-US" baseline="0" dirty="0" smtClean="0"/>
              <a:t>처리 부담 분산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특정 운영자 및 관리자는 </a:t>
            </a:r>
            <a:r>
              <a:rPr lang="en-US" altLang="ko-KR" baseline="0" dirty="0" smtClean="0"/>
              <a:t>WAS</a:t>
            </a:r>
            <a:r>
              <a:rPr lang="ko-KR" altLang="en-US" baseline="0" dirty="0" smtClean="0"/>
              <a:t>로 직접 접근 불가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복구 목적으로 </a:t>
            </a:r>
            <a:r>
              <a:rPr lang="en-US" altLang="ko-KR" baseline="0" dirty="0" smtClean="0"/>
              <a:t>Web Server </a:t>
            </a:r>
            <a:r>
              <a:rPr lang="ko-KR" altLang="en-US" baseline="0" dirty="0" smtClean="0"/>
              <a:t>차단 시 관리 불가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391D6-6E66-4AFB-BD1F-A861076124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9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Deploy Web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/>
              <a:t>S</a:t>
            </a:r>
            <a:r>
              <a:rPr lang="en-US" altLang="ko-KR" sz="1200" dirty="0" smtClean="0"/>
              <a:t>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52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0" name="사각형 설명선 29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10727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1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(Archived)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1844824"/>
            <a:ext cx="2952327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}.war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}/secured/</a:t>
            </a:r>
            <a:endParaRPr lang="ko-KR" altLang="en-US" sz="1200" dirty="0"/>
          </a:p>
        </p:txBody>
      </p:sp>
      <p:sp>
        <p:nvSpPr>
          <p:cNvPr id="31" name="사각형 설명선 30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34" idx="3"/>
            <a:endCxn id="26" idx="1"/>
          </p:cNvCxnSpPr>
          <p:nvPr/>
        </p:nvCxnSpPr>
        <p:spPr>
          <a:xfrm>
            <a:off x="2123728" y="27089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7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3528" y="1844824"/>
            <a:ext cx="180020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5" idx="1"/>
            <a:endCxn id="27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231618" y="2420888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42" name="사각형 설명선 41"/>
          <p:cNvSpPr/>
          <p:nvPr/>
        </p:nvSpPr>
        <p:spPr>
          <a:xfrm>
            <a:off x="4267481" y="139448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43" name="사각형 설명선 42"/>
          <p:cNvSpPr/>
          <p:nvPr/>
        </p:nvSpPr>
        <p:spPr>
          <a:xfrm>
            <a:off x="6211698" y="2924944"/>
            <a:ext cx="2320742" cy="450340"/>
          </a:xfrm>
          <a:prstGeom prst="wedgeRectCallout">
            <a:avLst>
              <a:gd name="adj1" fmla="val -67200"/>
              <a:gd name="adj2" fmla="val -101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(Secured)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146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(All)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393305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9" idx="3"/>
          </p:cNvCxnSpPr>
          <p:nvPr/>
        </p:nvCxnSpPr>
        <p:spPr>
          <a:xfrm flipH="1">
            <a:off x="6012159" y="447311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7119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(All)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 smtClean="0"/>
              <a:t>Static web resources</a:t>
            </a:r>
          </a:p>
          <a:p>
            <a:pPr algn="ctr"/>
            <a:r>
              <a:rPr lang="en-US" altLang="ko-KR" sz="1200" strike="sngStrike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8274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887" y="260648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Production Server</a:t>
            </a:r>
          </a:p>
          <a:p>
            <a:r>
              <a:rPr lang="en-US" altLang="ko-KR" dirty="0" smtClean="0"/>
              <a:t>Web Server + Web Application Server (Exploded)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59832" y="249289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Server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059832" y="3933056"/>
            <a:ext cx="29523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Application Server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233498" y="436510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webapps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233498" y="2924944"/>
            <a:ext cx="260499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htdocs</a:t>
            </a:r>
            <a:r>
              <a:rPr lang="en-US" altLang="ko-KR" sz="1200" dirty="0" smtClean="0"/>
              <a:t>/${</a:t>
            </a:r>
            <a:r>
              <a:rPr lang="en-US" altLang="ko-KR" sz="1200" dirty="0" err="1" smtClean="0"/>
              <a:t>webapp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267481" y="1844824"/>
            <a:ext cx="2320742" cy="450340"/>
          </a:xfrm>
          <a:prstGeom prst="wedgeRectCallout">
            <a:avLst>
              <a:gd name="adj1" fmla="val -4022"/>
              <a:gd name="adj2" fmla="val 189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 </a:t>
            </a:r>
          </a:p>
          <a:p>
            <a:pPr algn="ctr"/>
            <a:r>
              <a:rPr lang="en-US" altLang="ko-KR" sz="1200" dirty="0" smtClean="0"/>
              <a:t>(Non-secured)</a:t>
            </a:r>
            <a:endParaRPr lang="ko-KR" altLang="en-US" sz="1200" dirty="0"/>
          </a:p>
        </p:txBody>
      </p:sp>
      <p:sp>
        <p:nvSpPr>
          <p:cNvPr id="13" name="사각형 설명선 12"/>
          <p:cNvSpPr/>
          <p:nvPr/>
        </p:nvSpPr>
        <p:spPr>
          <a:xfrm>
            <a:off x="4267481" y="5229200"/>
            <a:ext cx="2320742" cy="648072"/>
          </a:xfrm>
          <a:prstGeom prst="wedgeRectCallout">
            <a:avLst>
              <a:gd name="adj1" fmla="val -1466"/>
              <a:gd name="adj2" fmla="val -113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Static web resources</a:t>
            </a:r>
          </a:p>
          <a:p>
            <a:pPr algn="ctr"/>
            <a:r>
              <a:rPr lang="en-US" altLang="ko-KR" sz="1200" dirty="0" smtClean="0"/>
              <a:t>(Secured)</a:t>
            </a:r>
          </a:p>
          <a:p>
            <a:pPr algn="ctr"/>
            <a:r>
              <a:rPr lang="en-US" altLang="ko-KR" sz="1200" dirty="0" smtClean="0"/>
              <a:t>Dynamic web </a:t>
            </a:r>
            <a:r>
              <a:rPr lang="en-US" altLang="ko-KR" sz="1200" dirty="0" err="1" smtClean="0"/>
              <a:t>resoruces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>
            <a:stCxn id="16" idx="3"/>
            <a:endCxn id="8" idx="1"/>
          </p:cNvCxnSpPr>
          <p:nvPr/>
        </p:nvCxnSpPr>
        <p:spPr>
          <a:xfrm>
            <a:off x="2123728" y="3032956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>
            <a:off x="4535996" y="35730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528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492896"/>
            <a:ext cx="18002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b="1" dirty="0" smtClean="0"/>
              <a:t>Web Browser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stCxn id="17" idx="1"/>
            <a:endCxn id="8" idx="3"/>
          </p:cNvCxnSpPr>
          <p:nvPr/>
        </p:nvCxnSpPr>
        <p:spPr>
          <a:xfrm flipH="1">
            <a:off x="6012159" y="3032956"/>
            <a:ext cx="1008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1176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32240" y="1340768"/>
            <a:ext cx="0" cy="5040560"/>
          </a:xfrm>
          <a:prstGeom prst="line">
            <a:avLst/>
          </a:prstGeom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5007" y="13407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User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83768" y="13407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45937" y="1340768"/>
            <a:ext cx="194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Client: Operator</a:t>
            </a:r>
          </a:p>
        </p:txBody>
      </p:sp>
    </p:spTree>
    <p:extLst>
      <p:ext uri="{BB962C8B-B14F-4D97-AF65-F5344CB8AC3E}">
        <p14:creationId xmlns:p14="http://schemas.microsoft.com/office/powerpoint/2010/main" val="24155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1036</Words>
  <Application>Microsoft Office PowerPoint</Application>
  <PresentationFormat>화면 슬라이드 쇼(4:3)</PresentationFormat>
  <Paragraphs>200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Deploy Web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Web Application</dc:title>
  <dc:creator>Microsoft Corporation</dc:creator>
  <cp:lastModifiedBy>bomber</cp:lastModifiedBy>
  <cp:revision>37</cp:revision>
  <dcterms:created xsi:type="dcterms:W3CDTF">2006-10-05T04:04:58Z</dcterms:created>
  <dcterms:modified xsi:type="dcterms:W3CDTF">2012-07-13T11:01:57Z</dcterms:modified>
</cp:coreProperties>
</file>