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2" r:id="rId1"/>
    <p:sldMasterId id="2147483650" r:id="rId2"/>
    <p:sldMasterId id="2147483656" r:id="rId3"/>
    <p:sldMasterId id="2147483654" r:id="rId4"/>
  </p:sldMasterIdLst>
  <p:notesMasterIdLst>
    <p:notesMasterId r:id="rId52"/>
  </p:notesMasterIdLst>
  <p:sldIdLst>
    <p:sldId id="282" r:id="rId5"/>
    <p:sldId id="257" r:id="rId6"/>
    <p:sldId id="263" r:id="rId7"/>
    <p:sldId id="286" r:id="rId8"/>
    <p:sldId id="325" r:id="rId9"/>
    <p:sldId id="266" r:id="rId10"/>
    <p:sldId id="285" r:id="rId11"/>
    <p:sldId id="284" r:id="rId12"/>
    <p:sldId id="264" r:id="rId13"/>
    <p:sldId id="283" r:id="rId14"/>
    <p:sldId id="272" r:id="rId15"/>
    <p:sldId id="287" r:id="rId16"/>
    <p:sldId id="288" r:id="rId17"/>
    <p:sldId id="289" r:id="rId18"/>
    <p:sldId id="290" r:id="rId19"/>
    <p:sldId id="291" r:id="rId20"/>
    <p:sldId id="292" r:id="rId21"/>
    <p:sldId id="293" r:id="rId22"/>
    <p:sldId id="297" r:id="rId23"/>
    <p:sldId id="326" r:id="rId24"/>
    <p:sldId id="294" r:id="rId25"/>
    <p:sldId id="295" r:id="rId26"/>
    <p:sldId id="296" r:id="rId27"/>
    <p:sldId id="298" r:id="rId28"/>
    <p:sldId id="299" r:id="rId29"/>
    <p:sldId id="300" r:id="rId30"/>
    <p:sldId id="301" r:id="rId31"/>
    <p:sldId id="302" r:id="rId32"/>
    <p:sldId id="303" r:id="rId33"/>
    <p:sldId id="304" r:id="rId34"/>
    <p:sldId id="305" r:id="rId35"/>
    <p:sldId id="306" r:id="rId36"/>
    <p:sldId id="307" r:id="rId37"/>
    <p:sldId id="308" r:id="rId38"/>
    <p:sldId id="314" r:id="rId39"/>
    <p:sldId id="316" r:id="rId40"/>
    <p:sldId id="309" r:id="rId41"/>
    <p:sldId id="315" r:id="rId42"/>
    <p:sldId id="310" r:id="rId43"/>
    <p:sldId id="317" r:id="rId44"/>
    <p:sldId id="318" r:id="rId45"/>
    <p:sldId id="319" r:id="rId46"/>
    <p:sldId id="320" r:id="rId47"/>
    <p:sldId id="321" r:id="rId48"/>
    <p:sldId id="322" r:id="rId49"/>
    <p:sldId id="323" r:id="rId50"/>
    <p:sldId id="324" r:id="rId51"/>
  </p:sldIdLst>
  <p:sldSz cx="9906000" cy="6858000" type="A4"/>
  <p:notesSz cx="9144000" cy="6858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4F5"/>
    <a:srgbClr val="E9EB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12" autoAdjust="0"/>
    <p:restoredTop sz="76599" autoAdjust="0"/>
  </p:normalViewPr>
  <p:slideViewPr>
    <p:cSldViewPr snapToObjects="1">
      <p:cViewPr>
        <p:scale>
          <a:sx n="75" d="100"/>
          <a:sy n="75" d="100"/>
        </p:scale>
        <p:origin x="-1836" y="-72"/>
      </p:cViewPr>
      <p:guideLst>
        <p:guide orient="horz" pos="504"/>
        <p:guide orient="horz" pos="618"/>
        <p:guide pos="3120"/>
        <p:guide pos="6000"/>
        <p:guide pos="376"/>
        <p:guide pos="489"/>
        <p:guide pos="285"/>
        <p:guide pos="5955"/>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86DE804F-87FA-48C5-8C15-C89CB3863B3B}" type="datetimeFigureOut">
              <a:rPr lang="ko-KR" altLang="en-US" smtClean="0"/>
              <a:t>2013-11-10</a:t>
            </a:fld>
            <a:endParaRPr lang="ko-KR" altLang="en-US"/>
          </a:p>
        </p:txBody>
      </p:sp>
      <p:sp>
        <p:nvSpPr>
          <p:cNvPr id="4" name="슬라이드 이미지 개체 틀 3"/>
          <p:cNvSpPr>
            <a:spLocks noGrp="1" noRot="1" noChangeAspect="1"/>
          </p:cNvSpPr>
          <p:nvPr>
            <p:ph type="sldImg" idx="2"/>
          </p:nvPr>
        </p:nvSpPr>
        <p:spPr>
          <a:xfrm>
            <a:off x="2714625" y="514350"/>
            <a:ext cx="3714750" cy="25717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87B90E4F-8351-4054-BCA3-F193A87155EA}" type="slidenum">
              <a:rPr lang="ko-KR" altLang="en-US" smtClean="0"/>
              <a:t>‹#›</a:t>
            </a:fld>
            <a:endParaRPr lang="ko-KR" altLang="en-US"/>
          </a:p>
        </p:txBody>
      </p:sp>
    </p:spTree>
    <p:extLst>
      <p:ext uri="{BB962C8B-B14F-4D97-AF65-F5344CB8AC3E}">
        <p14:creationId xmlns:p14="http://schemas.microsoft.com/office/powerpoint/2010/main" val="51025928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smtClean="0"/>
              <a:t>공유 자원에 대한 복수 </a:t>
            </a:r>
            <a:r>
              <a:rPr lang="en-US" altLang="ko-KR" dirty="0" smtClean="0"/>
              <a:t>Job</a:t>
            </a:r>
            <a:r>
              <a:rPr lang="ko-KR" altLang="en-US" dirty="0" smtClean="0"/>
              <a:t>의 접근을 금지 </a:t>
            </a:r>
            <a:r>
              <a:rPr lang="en-US" altLang="ko-KR" dirty="0" smtClean="0"/>
              <a:t>(</a:t>
            </a:r>
            <a:r>
              <a:rPr lang="ko-KR" altLang="en-US" dirty="0" smtClean="0"/>
              <a:t>선</a:t>
            </a:r>
            <a:r>
              <a:rPr lang="en-US" altLang="ko-KR" dirty="0" smtClean="0"/>
              <a:t>, </a:t>
            </a:r>
            <a:r>
              <a:rPr lang="ko-KR" altLang="en-US" dirty="0" smtClean="0"/>
              <a:t>후행 단일 </a:t>
            </a:r>
            <a:r>
              <a:rPr lang="en-US" altLang="ko-KR" dirty="0" smtClean="0"/>
              <a:t>Job </a:t>
            </a:r>
            <a:r>
              <a:rPr lang="ko-KR" altLang="en-US" dirty="0" smtClean="0"/>
              <a:t>직렬 처리</a:t>
            </a:r>
            <a:r>
              <a:rPr lang="en-US" altLang="ko-KR" dirty="0" smtClean="0"/>
              <a:t>)</a:t>
            </a:r>
            <a:endParaRPr lang="ko-KR" altLang="en-US" dirty="0" smtClean="0"/>
          </a:p>
        </p:txBody>
      </p:sp>
      <p:sp>
        <p:nvSpPr>
          <p:cNvPr id="4" name="슬라이드 번호 개체 틀 3"/>
          <p:cNvSpPr>
            <a:spLocks noGrp="1"/>
          </p:cNvSpPr>
          <p:nvPr>
            <p:ph type="sldNum" sz="quarter" idx="10"/>
          </p:nvPr>
        </p:nvSpPr>
        <p:spPr/>
        <p:txBody>
          <a:bodyPr/>
          <a:lstStyle/>
          <a:p>
            <a:fld id="{87B90E4F-8351-4054-BCA3-F193A87155EA}" type="slidenum">
              <a:rPr lang="ko-KR" altLang="en-US" smtClean="0"/>
              <a:t>16</a:t>
            </a:fld>
            <a:endParaRPr lang="ko-KR" altLang="en-US"/>
          </a:p>
        </p:txBody>
      </p:sp>
    </p:spTree>
    <p:extLst>
      <p:ext uri="{BB962C8B-B14F-4D97-AF65-F5344CB8AC3E}">
        <p14:creationId xmlns:p14="http://schemas.microsoft.com/office/powerpoint/2010/main" val="2876050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1" dirty="0" smtClean="0"/>
              <a:t>[</a:t>
            </a:r>
            <a:r>
              <a:rPr lang="ko-KR" altLang="en-US" b="1" dirty="0" smtClean="0"/>
              <a:t>개발 서버 배포 작업</a:t>
            </a:r>
            <a:r>
              <a:rPr lang="en-US" altLang="ko-KR" b="1" dirty="0" smtClean="0"/>
              <a:t>]</a:t>
            </a:r>
          </a:p>
          <a:p>
            <a:pPr marL="171450" indent="-171450">
              <a:buFont typeface="Arial" pitchFamily="34" charset="0"/>
              <a:buChar char="•"/>
            </a:pPr>
            <a:r>
              <a:rPr lang="ko-KR" altLang="en-US" dirty="0" smtClean="0"/>
              <a:t>개발 서버용</a:t>
            </a:r>
            <a:r>
              <a:rPr lang="ko-KR" altLang="en-US" baseline="0" dirty="0" smtClean="0"/>
              <a:t> 배포 파일 생성 시작</a:t>
            </a:r>
            <a:endParaRPr lang="en-US" altLang="ko-KR" baseline="0" dirty="0" smtClean="0"/>
          </a:p>
          <a:p>
            <a:pPr marL="171450" indent="-171450">
              <a:buFont typeface="Arial" pitchFamily="34" charset="0"/>
              <a:buChar char="•"/>
            </a:pPr>
            <a:r>
              <a:rPr lang="ko-KR" altLang="en-US" baseline="0" dirty="0" smtClean="0"/>
              <a:t>개발 서버용 배포 파일 </a:t>
            </a:r>
            <a:r>
              <a:rPr lang="ko-KR" altLang="en-US" baseline="0" dirty="0" err="1" smtClean="0"/>
              <a:t>디렉토리</a:t>
            </a:r>
            <a:r>
              <a:rPr lang="ko-KR" altLang="en-US" baseline="0" dirty="0" smtClean="0"/>
              <a:t> 접근 허용</a:t>
            </a:r>
            <a:endParaRPr lang="en-US" altLang="ko-KR" baseline="0" dirty="0" smtClean="0"/>
          </a:p>
          <a:p>
            <a:endParaRPr lang="en-US" altLang="ko-KR"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dirty="0" smtClean="0"/>
              <a:t>[</a:t>
            </a:r>
            <a:r>
              <a:rPr lang="ko-KR" altLang="en-US" b="1" dirty="0" smtClean="0"/>
              <a:t>검증 서버 배포 작업</a:t>
            </a:r>
            <a:r>
              <a:rPr lang="en-US" altLang="ko-KR" b="1" dirty="0" smtClean="0"/>
              <a:t>]</a:t>
            </a:r>
          </a:p>
          <a:p>
            <a:pPr marL="171450" indent="-171450">
              <a:buFont typeface="Arial" pitchFamily="34" charset="0"/>
              <a:buChar char="•"/>
            </a:pPr>
            <a:r>
              <a:rPr lang="ko-KR" altLang="en-US" baseline="0" dirty="0" smtClean="0"/>
              <a:t>검증 서버용 배포 파일 생성 금지</a:t>
            </a:r>
            <a:endParaRPr lang="en-US" altLang="ko-KR" baseline="0" dirty="0" smtClean="0"/>
          </a:p>
          <a:p>
            <a:pPr marL="171450" indent="-171450">
              <a:buFont typeface="Arial" pitchFamily="34" charset="0"/>
              <a:buChar char="•"/>
            </a:pPr>
            <a:r>
              <a:rPr lang="ko-KR" altLang="en-US" baseline="0" dirty="0" smtClean="0"/>
              <a:t>개발 서버용 배포 파일 </a:t>
            </a:r>
            <a:r>
              <a:rPr lang="ko-KR" altLang="en-US" baseline="0" dirty="0" err="1" smtClean="0"/>
              <a:t>디렉토리</a:t>
            </a:r>
            <a:r>
              <a:rPr lang="ko-KR" altLang="en-US" baseline="0" dirty="0" smtClean="0"/>
              <a:t> 접근 불가</a:t>
            </a:r>
            <a:endParaRPr lang="en-US" altLang="ko-KR" baseline="0" dirty="0" smtClean="0"/>
          </a:p>
          <a:p>
            <a:endParaRPr lang="en-US" altLang="ko-KR"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dirty="0" smtClean="0"/>
              <a:t>[</a:t>
            </a:r>
            <a:r>
              <a:rPr lang="ko-KR" altLang="en-US" b="1" dirty="0" smtClean="0"/>
              <a:t>운영 서버 배포 작업</a:t>
            </a:r>
            <a:r>
              <a:rPr lang="en-US" altLang="ko-KR" b="1" dirty="0" smtClean="0"/>
              <a:t>]</a:t>
            </a:r>
          </a:p>
          <a:p>
            <a:pPr marL="171450" indent="-171450">
              <a:buFont typeface="Arial" pitchFamily="34" charset="0"/>
              <a:buChar char="•"/>
            </a:pPr>
            <a:r>
              <a:rPr lang="ko-KR" altLang="en-US" baseline="0" dirty="0" smtClean="0"/>
              <a:t>운영 서버용 배포 파일 생성 가능</a:t>
            </a:r>
            <a:endParaRPr lang="en-US" altLang="ko-KR" baseline="0" dirty="0" smtClean="0"/>
          </a:p>
          <a:p>
            <a:pPr marL="171450" indent="-171450">
              <a:buFont typeface="Arial" pitchFamily="34" charset="0"/>
              <a:buChar char="•"/>
            </a:pPr>
            <a:r>
              <a:rPr lang="ko-KR" altLang="en-US" baseline="0" dirty="0" smtClean="0"/>
              <a:t>검증 서버용 배포 파일 </a:t>
            </a:r>
            <a:r>
              <a:rPr lang="ko-KR" altLang="en-US" baseline="0" dirty="0" err="1" smtClean="0"/>
              <a:t>디렉토리</a:t>
            </a:r>
            <a:r>
              <a:rPr lang="ko-KR" altLang="en-US" baseline="0" dirty="0" smtClean="0"/>
              <a:t> 접근 가능</a:t>
            </a:r>
            <a:endParaRPr lang="en-US" altLang="ko-KR" baseline="0" dirty="0" smtClean="0"/>
          </a:p>
          <a:p>
            <a:pPr marL="171450" indent="-171450">
              <a:buFont typeface="Arial" pitchFamily="34" charset="0"/>
              <a:buChar char="•"/>
            </a:pPr>
            <a:endParaRPr lang="en-US" altLang="ko-KR" baseline="0" dirty="0" smtClean="0"/>
          </a:p>
          <a:p>
            <a:endParaRPr lang="ko-KR" altLang="en-US" dirty="0"/>
          </a:p>
        </p:txBody>
      </p:sp>
      <p:sp>
        <p:nvSpPr>
          <p:cNvPr id="4" name="슬라이드 번호 개체 틀 3"/>
          <p:cNvSpPr>
            <a:spLocks noGrp="1"/>
          </p:cNvSpPr>
          <p:nvPr>
            <p:ph type="sldNum" sz="quarter" idx="10"/>
          </p:nvPr>
        </p:nvSpPr>
        <p:spPr/>
        <p:txBody>
          <a:bodyPr/>
          <a:lstStyle/>
          <a:p>
            <a:fld id="{87B90E4F-8351-4054-BCA3-F193A87155EA}" type="slidenum">
              <a:rPr lang="ko-KR" altLang="en-US" smtClean="0"/>
              <a:t>17</a:t>
            </a:fld>
            <a:endParaRPr lang="ko-KR" altLang="en-US"/>
          </a:p>
        </p:txBody>
      </p:sp>
    </p:spTree>
    <p:extLst>
      <p:ext uri="{BB962C8B-B14F-4D97-AF65-F5344CB8AC3E}">
        <p14:creationId xmlns:p14="http://schemas.microsoft.com/office/powerpoint/2010/main" val="1381445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dirty="0" smtClean="0"/>
              <a:t>[</a:t>
            </a:r>
            <a:r>
              <a:rPr lang="ko-KR" altLang="en-US" b="1" dirty="0" smtClean="0"/>
              <a:t>개발 서버 배포 작업</a:t>
            </a:r>
            <a:r>
              <a:rPr lang="en-US" altLang="ko-KR" b="1" dirty="0" smtClean="0"/>
              <a:t>]</a:t>
            </a:r>
          </a:p>
          <a:p>
            <a:pPr marL="171450" indent="-171450">
              <a:buFont typeface="Arial" pitchFamily="34" charset="0"/>
              <a:buChar char="•"/>
            </a:pPr>
            <a:r>
              <a:rPr lang="ko-KR" altLang="en-US" dirty="0" smtClean="0"/>
              <a:t>개발 서버용</a:t>
            </a:r>
            <a:r>
              <a:rPr lang="ko-KR" altLang="en-US" baseline="0" dirty="0" smtClean="0"/>
              <a:t> 배포 파일 </a:t>
            </a:r>
            <a:r>
              <a:rPr lang="ko-KR" altLang="en-US" baseline="0" dirty="0" err="1" smtClean="0"/>
              <a:t>생성중</a:t>
            </a:r>
            <a:endParaRPr lang="en-US" altLang="ko-KR" baseline="0" dirty="0" smtClean="0"/>
          </a:p>
          <a:p>
            <a:pPr marL="171450" indent="-171450">
              <a:buFont typeface="Arial" pitchFamily="34" charset="0"/>
              <a:buChar char="•"/>
            </a:pPr>
            <a:r>
              <a:rPr lang="ko-KR" altLang="en-US" baseline="0" dirty="0" smtClean="0"/>
              <a:t>개발 서버용 배포 파일 </a:t>
            </a:r>
            <a:r>
              <a:rPr lang="ko-KR" altLang="en-US" baseline="0" dirty="0" err="1" smtClean="0"/>
              <a:t>디렉토리</a:t>
            </a:r>
            <a:r>
              <a:rPr lang="ko-KR" altLang="en-US" baseline="0" dirty="0" smtClean="0"/>
              <a:t> </a:t>
            </a:r>
            <a:r>
              <a:rPr lang="ko-KR" altLang="en-US" baseline="0" dirty="0" err="1" smtClean="0"/>
              <a:t>접근중</a:t>
            </a:r>
            <a:endParaRPr lang="en-US" altLang="ko-KR" baseline="0" dirty="0" smtClean="0"/>
          </a:p>
          <a:p>
            <a:endParaRPr lang="en-US" altLang="ko-KR"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dirty="0" smtClean="0"/>
              <a:t>[</a:t>
            </a:r>
            <a:r>
              <a:rPr lang="ko-KR" altLang="en-US" b="1" dirty="0" smtClean="0"/>
              <a:t>검증 서버 배포 작업</a:t>
            </a:r>
            <a:r>
              <a:rPr lang="en-US" altLang="ko-KR" b="1" dirty="0" smtClean="0"/>
              <a:t>]</a:t>
            </a:r>
          </a:p>
          <a:p>
            <a:pPr marL="171450" indent="-171450">
              <a:buFont typeface="Arial" pitchFamily="34" charset="0"/>
              <a:buChar char="•"/>
            </a:pPr>
            <a:r>
              <a:rPr lang="ko-KR" altLang="en-US" baseline="0" dirty="0" smtClean="0"/>
              <a:t>검증 서버용 배포 파일 생성 불가</a:t>
            </a:r>
            <a:endParaRPr lang="en-US" altLang="ko-KR" baseline="0" dirty="0" smtClean="0"/>
          </a:p>
          <a:p>
            <a:pPr marL="171450" indent="-171450">
              <a:buFont typeface="Arial" pitchFamily="34" charset="0"/>
              <a:buChar char="•"/>
            </a:pPr>
            <a:r>
              <a:rPr lang="ko-KR" altLang="en-US" baseline="0" dirty="0" smtClean="0"/>
              <a:t>개발 서버용 배포 파일 </a:t>
            </a:r>
            <a:r>
              <a:rPr lang="ko-KR" altLang="en-US" baseline="0" dirty="0" err="1" smtClean="0"/>
              <a:t>디렉토리</a:t>
            </a:r>
            <a:r>
              <a:rPr lang="ko-KR" altLang="en-US" baseline="0" dirty="0" smtClean="0"/>
              <a:t> 접근 불가</a:t>
            </a:r>
            <a:endParaRPr lang="en-US" altLang="ko-KR" baseline="0" dirty="0" smtClean="0"/>
          </a:p>
          <a:p>
            <a:endParaRPr lang="en-US" altLang="ko-KR"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dirty="0" smtClean="0"/>
              <a:t>[</a:t>
            </a:r>
            <a:r>
              <a:rPr lang="ko-KR" altLang="en-US" b="1" dirty="0" smtClean="0"/>
              <a:t>운영 서버 배포 작업</a:t>
            </a:r>
            <a:r>
              <a:rPr lang="en-US" altLang="ko-KR" b="1" dirty="0" smtClean="0"/>
              <a:t>]</a:t>
            </a:r>
          </a:p>
          <a:p>
            <a:pPr marL="171450" indent="-171450">
              <a:buFont typeface="Arial" pitchFamily="34" charset="0"/>
              <a:buChar char="•"/>
            </a:pPr>
            <a:r>
              <a:rPr lang="ko-KR" altLang="en-US" baseline="0" dirty="0" smtClean="0"/>
              <a:t>운영 서버용 배포 파일 생성 가능</a:t>
            </a:r>
            <a:endParaRPr lang="en-US" altLang="ko-KR" baseline="0" dirty="0" smtClean="0"/>
          </a:p>
          <a:p>
            <a:pPr marL="171450" indent="-171450">
              <a:buFont typeface="Arial" pitchFamily="34" charset="0"/>
              <a:buChar char="•"/>
            </a:pPr>
            <a:r>
              <a:rPr lang="ko-KR" altLang="en-US" baseline="0" dirty="0" smtClean="0"/>
              <a:t>검증 서버용 배포 파일 </a:t>
            </a:r>
            <a:r>
              <a:rPr lang="ko-KR" altLang="en-US" baseline="0" dirty="0" err="1" smtClean="0"/>
              <a:t>디렉토리</a:t>
            </a:r>
            <a:r>
              <a:rPr lang="ko-KR" altLang="en-US" baseline="0" dirty="0" smtClean="0"/>
              <a:t> 접근 가능</a:t>
            </a:r>
            <a:endParaRPr lang="en-US" altLang="ko-KR" baseline="0" dirty="0" smtClean="0"/>
          </a:p>
          <a:p>
            <a:endParaRPr lang="ko-KR" altLang="en-US" dirty="0"/>
          </a:p>
        </p:txBody>
      </p:sp>
      <p:sp>
        <p:nvSpPr>
          <p:cNvPr id="4" name="슬라이드 번호 개체 틀 3"/>
          <p:cNvSpPr>
            <a:spLocks noGrp="1"/>
          </p:cNvSpPr>
          <p:nvPr>
            <p:ph type="sldNum" sz="quarter" idx="10"/>
          </p:nvPr>
        </p:nvSpPr>
        <p:spPr/>
        <p:txBody>
          <a:bodyPr/>
          <a:lstStyle/>
          <a:p>
            <a:fld id="{87B90E4F-8351-4054-BCA3-F193A87155EA}" type="slidenum">
              <a:rPr lang="ko-KR" altLang="en-US" smtClean="0"/>
              <a:t>18</a:t>
            </a:fld>
            <a:endParaRPr lang="ko-KR" altLang="en-US"/>
          </a:p>
        </p:txBody>
      </p:sp>
    </p:spTree>
    <p:extLst>
      <p:ext uri="{BB962C8B-B14F-4D97-AF65-F5344CB8AC3E}">
        <p14:creationId xmlns:p14="http://schemas.microsoft.com/office/powerpoint/2010/main" val="3026395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dirty="0" smtClean="0"/>
              <a:t>[</a:t>
            </a:r>
            <a:r>
              <a:rPr lang="ko-KR" altLang="en-US" b="1" dirty="0" smtClean="0"/>
              <a:t>개발 서버 배포 작업</a:t>
            </a:r>
            <a:r>
              <a:rPr lang="en-US" altLang="ko-KR" b="1" dirty="0" smtClean="0"/>
              <a:t>]</a:t>
            </a:r>
          </a:p>
          <a:p>
            <a:pPr marL="171450" indent="-171450">
              <a:buFont typeface="Arial" pitchFamily="34" charset="0"/>
              <a:buChar char="•"/>
            </a:pPr>
            <a:r>
              <a:rPr lang="ko-KR" altLang="en-US" dirty="0" smtClean="0"/>
              <a:t>개발 서버용</a:t>
            </a:r>
            <a:r>
              <a:rPr lang="ko-KR" altLang="en-US" baseline="0" dirty="0" smtClean="0"/>
              <a:t> 배포 파일 생성 완료</a:t>
            </a:r>
            <a:r>
              <a:rPr lang="en-US" altLang="ko-KR" baseline="0" dirty="0" smtClean="0"/>
              <a:t>, </a:t>
            </a:r>
            <a:r>
              <a:rPr lang="ko-KR" altLang="en-US" baseline="0" dirty="0" smtClean="0"/>
              <a:t>배포 시작</a:t>
            </a:r>
            <a:endParaRPr lang="en-US" altLang="ko-KR" baseline="0" dirty="0" smtClean="0"/>
          </a:p>
          <a:p>
            <a:pPr marL="171450" indent="-171450">
              <a:buFont typeface="Arial" pitchFamily="34" charset="0"/>
              <a:buChar char="•"/>
            </a:pPr>
            <a:r>
              <a:rPr lang="ko-KR" altLang="en-US" baseline="0" dirty="0" smtClean="0"/>
              <a:t>개발 서버용 배포 파일 </a:t>
            </a:r>
            <a:r>
              <a:rPr lang="ko-KR" altLang="en-US" baseline="0" dirty="0" err="1" smtClean="0"/>
              <a:t>디렉토리</a:t>
            </a:r>
            <a:r>
              <a:rPr lang="ko-KR" altLang="en-US" baseline="0" dirty="0" smtClean="0"/>
              <a:t> 접근 불가</a:t>
            </a:r>
            <a:endParaRPr lang="en-US" altLang="ko-KR" baseline="0" dirty="0" smtClean="0"/>
          </a:p>
          <a:p>
            <a:endParaRPr lang="en-US" altLang="ko-KR"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dirty="0" smtClean="0"/>
              <a:t>[</a:t>
            </a:r>
            <a:r>
              <a:rPr lang="ko-KR" altLang="en-US" b="1" dirty="0" smtClean="0"/>
              <a:t>검증 서버 배포 작업</a:t>
            </a:r>
            <a:r>
              <a:rPr lang="en-US" altLang="ko-KR" b="1" dirty="0" smtClean="0"/>
              <a:t>]</a:t>
            </a:r>
          </a:p>
          <a:p>
            <a:pPr marL="171450" marR="0" indent="-171450" algn="l" defTabSz="914400" rtl="0" eaLnBrk="1" fontAlgn="auto" latinLnBrk="1" hangingPunct="1">
              <a:lnSpc>
                <a:spcPct val="100000"/>
              </a:lnSpc>
              <a:spcBef>
                <a:spcPts val="0"/>
              </a:spcBef>
              <a:spcAft>
                <a:spcPts val="0"/>
              </a:spcAft>
              <a:buClrTx/>
              <a:buSzTx/>
              <a:buFont typeface="Arial" pitchFamily="34" charset="0"/>
              <a:buChar char="•"/>
              <a:tabLst/>
              <a:defRPr/>
            </a:pPr>
            <a:r>
              <a:rPr lang="ko-KR" altLang="en-US" baseline="0" dirty="0" smtClean="0"/>
              <a:t>개발 서버용 배포 파일 </a:t>
            </a:r>
            <a:r>
              <a:rPr lang="ko-KR" altLang="en-US" baseline="0" dirty="0" err="1" smtClean="0"/>
              <a:t>디렉토리</a:t>
            </a:r>
            <a:r>
              <a:rPr lang="ko-KR" altLang="en-US" baseline="0" dirty="0" smtClean="0"/>
              <a:t> 접근 허용</a:t>
            </a:r>
            <a:endParaRPr lang="en-US" altLang="ko-KR" baseline="0" dirty="0" smtClean="0"/>
          </a:p>
          <a:p>
            <a:pPr marL="171450" marR="0" indent="-171450" algn="l" defTabSz="914400" rtl="0" eaLnBrk="1" fontAlgn="auto" latinLnBrk="1" hangingPunct="1">
              <a:lnSpc>
                <a:spcPct val="100000"/>
              </a:lnSpc>
              <a:spcBef>
                <a:spcPts val="0"/>
              </a:spcBef>
              <a:spcAft>
                <a:spcPts val="0"/>
              </a:spcAft>
              <a:buClrTx/>
              <a:buSzTx/>
              <a:buFont typeface="Arial" pitchFamily="34" charset="0"/>
              <a:buChar char="•"/>
              <a:tabLst/>
              <a:defRPr/>
            </a:pPr>
            <a:r>
              <a:rPr lang="ko-KR" altLang="en-US" dirty="0" smtClean="0"/>
              <a:t>개발 서버용 배포 파일 복사 접근</a:t>
            </a:r>
            <a:endParaRPr lang="en-US" altLang="ko-KR" dirty="0" smtClean="0"/>
          </a:p>
          <a:p>
            <a:pPr marL="171450" indent="-171450">
              <a:buFont typeface="Arial" pitchFamily="34" charset="0"/>
              <a:buChar char="•"/>
            </a:pPr>
            <a:r>
              <a:rPr lang="ko-KR" altLang="en-US" baseline="0" dirty="0" smtClean="0"/>
              <a:t>검증 서버용 배포 파일 생성 시작</a:t>
            </a:r>
            <a:endParaRPr lang="en-US" altLang="ko-KR" baseline="0" dirty="0" smtClean="0"/>
          </a:p>
          <a:p>
            <a:endParaRPr lang="en-US" altLang="ko-KR" b="1"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dirty="0" smtClean="0"/>
              <a:t>[</a:t>
            </a:r>
            <a:r>
              <a:rPr lang="ko-KR" altLang="en-US" b="1" dirty="0" smtClean="0"/>
              <a:t>운영 서버 배포 작업</a:t>
            </a:r>
            <a:r>
              <a:rPr lang="en-US" altLang="ko-KR" b="1" dirty="0" smtClean="0"/>
              <a:t>]</a:t>
            </a:r>
          </a:p>
          <a:p>
            <a:pPr marL="171450" indent="-171450">
              <a:buFont typeface="Arial" pitchFamily="34" charset="0"/>
              <a:buChar char="•"/>
            </a:pPr>
            <a:r>
              <a:rPr lang="ko-KR" altLang="en-US" baseline="0" dirty="0" smtClean="0"/>
              <a:t>운영 서버용 배포 파일 생성 가능</a:t>
            </a:r>
            <a:endParaRPr lang="en-US" altLang="ko-KR" baseline="0" dirty="0" smtClean="0"/>
          </a:p>
          <a:p>
            <a:pPr marL="171450" indent="-171450">
              <a:buFont typeface="Arial" pitchFamily="34" charset="0"/>
              <a:buChar char="•"/>
            </a:pPr>
            <a:r>
              <a:rPr lang="ko-KR" altLang="en-US" baseline="0" dirty="0" smtClean="0"/>
              <a:t>검증 서버용 배포 파일 </a:t>
            </a:r>
            <a:r>
              <a:rPr lang="ko-KR" altLang="en-US" baseline="0" dirty="0" err="1" smtClean="0"/>
              <a:t>디렉토리</a:t>
            </a:r>
            <a:r>
              <a:rPr lang="ko-KR" altLang="en-US" baseline="0" dirty="0" smtClean="0"/>
              <a:t> 접근 가능</a:t>
            </a:r>
            <a:endParaRPr lang="en-US" altLang="ko-KR" baseline="0" dirty="0" smtClean="0"/>
          </a:p>
          <a:p>
            <a:endParaRPr lang="ko-KR" altLang="en-US" dirty="0"/>
          </a:p>
        </p:txBody>
      </p:sp>
      <p:sp>
        <p:nvSpPr>
          <p:cNvPr id="4" name="슬라이드 번호 개체 틀 3"/>
          <p:cNvSpPr>
            <a:spLocks noGrp="1"/>
          </p:cNvSpPr>
          <p:nvPr>
            <p:ph type="sldNum" sz="quarter" idx="10"/>
          </p:nvPr>
        </p:nvSpPr>
        <p:spPr/>
        <p:txBody>
          <a:bodyPr/>
          <a:lstStyle/>
          <a:p>
            <a:fld id="{87B90E4F-8351-4054-BCA3-F193A87155EA}" type="slidenum">
              <a:rPr lang="ko-KR" altLang="en-US" smtClean="0"/>
              <a:t>19</a:t>
            </a:fld>
            <a:endParaRPr lang="ko-KR" altLang="en-US"/>
          </a:p>
        </p:txBody>
      </p:sp>
    </p:spTree>
    <p:extLst>
      <p:ext uri="{BB962C8B-B14F-4D97-AF65-F5344CB8AC3E}">
        <p14:creationId xmlns:p14="http://schemas.microsoft.com/office/powerpoint/2010/main" val="3026395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dirty="0" smtClean="0"/>
              <a:t>[</a:t>
            </a:r>
            <a:r>
              <a:rPr lang="ko-KR" altLang="en-US" b="1" dirty="0" smtClean="0"/>
              <a:t>개발 서버 배포 작업</a:t>
            </a:r>
            <a:r>
              <a:rPr lang="en-US" altLang="ko-KR" b="1" dirty="0" smtClean="0"/>
              <a:t>]</a:t>
            </a:r>
          </a:p>
          <a:p>
            <a:pPr marL="171450" indent="-171450">
              <a:buFont typeface="Arial" pitchFamily="34" charset="0"/>
              <a:buChar char="•"/>
            </a:pPr>
            <a:r>
              <a:rPr lang="ko-KR" altLang="en-US" dirty="0" smtClean="0"/>
              <a:t>개발 서버용</a:t>
            </a:r>
            <a:r>
              <a:rPr lang="ko-KR" altLang="en-US" baseline="0" dirty="0" smtClean="0"/>
              <a:t> 배포 파일 배포 완료</a:t>
            </a:r>
            <a:r>
              <a:rPr lang="en-US" altLang="ko-KR" baseline="0" dirty="0" smtClean="0"/>
              <a:t>, WAS </a:t>
            </a:r>
            <a:r>
              <a:rPr lang="ko-KR" altLang="en-US" baseline="0" dirty="0" err="1" smtClean="0"/>
              <a:t>재구동</a:t>
            </a:r>
            <a:r>
              <a:rPr lang="ko-KR" altLang="en-US" baseline="0" dirty="0" smtClean="0"/>
              <a:t> 시작</a:t>
            </a:r>
            <a:endParaRPr lang="en-US" altLang="ko-KR" baseline="0" dirty="0" smtClean="0"/>
          </a:p>
          <a:p>
            <a:pPr marL="171450" indent="-171450">
              <a:buFont typeface="Arial" pitchFamily="34" charset="0"/>
              <a:buChar char="•"/>
            </a:pPr>
            <a:r>
              <a:rPr lang="ko-KR" altLang="en-US" baseline="0" dirty="0" smtClean="0"/>
              <a:t>개발 서버용 배포 파일 </a:t>
            </a:r>
            <a:r>
              <a:rPr lang="ko-KR" altLang="en-US" baseline="0" dirty="0" err="1" smtClean="0"/>
              <a:t>디렉토리</a:t>
            </a:r>
            <a:r>
              <a:rPr lang="ko-KR" altLang="en-US" baseline="0" dirty="0" smtClean="0"/>
              <a:t> 접근 불가</a:t>
            </a:r>
            <a:endParaRPr lang="en-US" altLang="ko-KR" baseline="0" dirty="0" smtClean="0"/>
          </a:p>
          <a:p>
            <a:endParaRPr lang="en-US" altLang="ko-KR"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dirty="0" smtClean="0"/>
              <a:t>[</a:t>
            </a:r>
            <a:r>
              <a:rPr lang="ko-KR" altLang="en-US" b="1" dirty="0" smtClean="0"/>
              <a:t>검증 서버 배포 작업</a:t>
            </a:r>
            <a:r>
              <a:rPr lang="en-US" altLang="ko-KR" b="1" dirty="0" smtClean="0"/>
              <a:t>]</a:t>
            </a:r>
          </a:p>
          <a:p>
            <a:pPr marL="171450" marR="0" indent="-171450" algn="l" defTabSz="914400" rtl="0" eaLnBrk="1" fontAlgn="auto" latinLnBrk="1" hangingPunct="1">
              <a:lnSpc>
                <a:spcPct val="100000"/>
              </a:lnSpc>
              <a:spcBef>
                <a:spcPts val="0"/>
              </a:spcBef>
              <a:spcAft>
                <a:spcPts val="0"/>
              </a:spcAft>
              <a:buClrTx/>
              <a:buSzTx/>
              <a:buFont typeface="Arial" pitchFamily="34" charset="0"/>
              <a:buChar char="•"/>
              <a:tabLst/>
              <a:defRPr/>
            </a:pPr>
            <a:r>
              <a:rPr lang="ko-KR" altLang="en-US" baseline="0" dirty="0" smtClean="0"/>
              <a:t>개발 서버용 배포 파일 </a:t>
            </a:r>
            <a:r>
              <a:rPr lang="ko-KR" altLang="en-US" baseline="0" dirty="0" err="1" smtClean="0"/>
              <a:t>디렉토리</a:t>
            </a:r>
            <a:r>
              <a:rPr lang="ko-KR" altLang="en-US" baseline="0" dirty="0" smtClean="0"/>
              <a:t> 접근 허용</a:t>
            </a:r>
            <a:endParaRPr lang="en-US" altLang="ko-KR" baseline="0" dirty="0" smtClean="0"/>
          </a:p>
          <a:p>
            <a:pPr marL="171450" marR="0" indent="-171450" algn="l" defTabSz="914400" rtl="0" eaLnBrk="1" fontAlgn="auto" latinLnBrk="1" hangingPunct="1">
              <a:lnSpc>
                <a:spcPct val="100000"/>
              </a:lnSpc>
              <a:spcBef>
                <a:spcPts val="0"/>
              </a:spcBef>
              <a:spcAft>
                <a:spcPts val="0"/>
              </a:spcAft>
              <a:buClrTx/>
              <a:buSzTx/>
              <a:buFont typeface="Arial" pitchFamily="34" charset="0"/>
              <a:buChar char="•"/>
              <a:tabLst/>
              <a:defRPr/>
            </a:pPr>
            <a:r>
              <a:rPr lang="ko-KR" altLang="en-US" dirty="0" smtClean="0"/>
              <a:t>개발 서버용 배포 파일 복사</a:t>
            </a:r>
            <a:endParaRPr lang="en-US" altLang="ko-KR" dirty="0" smtClean="0"/>
          </a:p>
          <a:p>
            <a:pPr marL="171450" indent="-171450">
              <a:buFont typeface="Arial" pitchFamily="34" charset="0"/>
              <a:buChar char="•"/>
            </a:pPr>
            <a:r>
              <a:rPr lang="ko-KR" altLang="en-US" baseline="0" dirty="0" smtClean="0"/>
              <a:t>검증 서버용 배포 파일 생성 중</a:t>
            </a:r>
            <a:endParaRPr lang="en-US" altLang="ko-KR" baseline="0" dirty="0" smtClean="0"/>
          </a:p>
          <a:p>
            <a:endParaRPr lang="en-US" altLang="ko-KR"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dirty="0" smtClean="0"/>
              <a:t>[</a:t>
            </a:r>
            <a:r>
              <a:rPr lang="ko-KR" altLang="en-US" b="1" dirty="0" smtClean="0"/>
              <a:t>운영 서버 배포 작업</a:t>
            </a:r>
            <a:r>
              <a:rPr lang="en-US" altLang="ko-KR" b="1" dirty="0" smtClean="0"/>
              <a:t>]</a:t>
            </a:r>
          </a:p>
          <a:p>
            <a:pPr marL="171450" indent="-171450">
              <a:buFont typeface="Arial" pitchFamily="34" charset="0"/>
              <a:buChar char="•"/>
            </a:pPr>
            <a:r>
              <a:rPr lang="ko-KR" altLang="en-US" baseline="0" dirty="0" smtClean="0"/>
              <a:t>운영 서버용 배포 파일 생성 불가</a:t>
            </a:r>
            <a:endParaRPr lang="en-US" altLang="ko-KR" baseline="0" dirty="0" smtClean="0"/>
          </a:p>
          <a:p>
            <a:pPr marL="171450" indent="-171450">
              <a:buFont typeface="Arial" pitchFamily="34" charset="0"/>
              <a:buChar char="•"/>
            </a:pPr>
            <a:r>
              <a:rPr lang="ko-KR" altLang="en-US" baseline="0" dirty="0" smtClean="0"/>
              <a:t>검증 서버용 배포 파일 </a:t>
            </a:r>
            <a:r>
              <a:rPr lang="ko-KR" altLang="en-US" baseline="0" dirty="0" err="1" smtClean="0"/>
              <a:t>디렉토리</a:t>
            </a:r>
            <a:r>
              <a:rPr lang="ko-KR" altLang="en-US" baseline="0" dirty="0" smtClean="0"/>
              <a:t> 접근 불가</a:t>
            </a:r>
            <a:endParaRPr lang="en-US" altLang="ko-KR" baseline="0" dirty="0" smtClean="0"/>
          </a:p>
          <a:p>
            <a:endParaRPr lang="ko-KR" altLang="en-US" dirty="0"/>
          </a:p>
        </p:txBody>
      </p:sp>
      <p:sp>
        <p:nvSpPr>
          <p:cNvPr id="4" name="슬라이드 번호 개체 틀 3"/>
          <p:cNvSpPr>
            <a:spLocks noGrp="1"/>
          </p:cNvSpPr>
          <p:nvPr>
            <p:ph type="sldNum" sz="quarter" idx="10"/>
          </p:nvPr>
        </p:nvSpPr>
        <p:spPr/>
        <p:txBody>
          <a:bodyPr/>
          <a:lstStyle/>
          <a:p>
            <a:fld id="{87B90E4F-8351-4054-BCA3-F193A87155EA}" type="slidenum">
              <a:rPr lang="ko-KR" altLang="en-US" smtClean="0"/>
              <a:t>20</a:t>
            </a:fld>
            <a:endParaRPr lang="ko-KR" altLang="en-US"/>
          </a:p>
        </p:txBody>
      </p:sp>
    </p:spTree>
    <p:extLst>
      <p:ext uri="{BB962C8B-B14F-4D97-AF65-F5344CB8AC3E}">
        <p14:creationId xmlns:p14="http://schemas.microsoft.com/office/powerpoint/2010/main" val="304335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dirty="0" smtClean="0"/>
              <a:t>[</a:t>
            </a:r>
            <a:r>
              <a:rPr lang="ko-KR" altLang="en-US" b="1" dirty="0" smtClean="0"/>
              <a:t>개발 서버 배포 작업</a:t>
            </a:r>
            <a:r>
              <a:rPr lang="en-US" altLang="ko-KR" b="1" dirty="0" smtClean="0"/>
              <a:t>]</a:t>
            </a:r>
          </a:p>
          <a:p>
            <a:pPr marL="171450" indent="-171450">
              <a:buFont typeface="Arial" pitchFamily="34" charset="0"/>
              <a:buChar char="•"/>
            </a:pPr>
            <a:r>
              <a:rPr lang="ko-KR" altLang="en-US" dirty="0" smtClean="0"/>
              <a:t>개발 서버용</a:t>
            </a:r>
            <a:r>
              <a:rPr lang="ko-KR" altLang="en-US" baseline="0" dirty="0" smtClean="0"/>
              <a:t> 배포 파일 </a:t>
            </a:r>
            <a:r>
              <a:rPr lang="en-US" altLang="ko-KR" baseline="0" dirty="0" smtClean="0"/>
              <a:t>WAS </a:t>
            </a:r>
            <a:r>
              <a:rPr lang="ko-KR" altLang="en-US" baseline="0" dirty="0" err="1" smtClean="0"/>
              <a:t>재구동</a:t>
            </a:r>
            <a:r>
              <a:rPr lang="ko-KR" altLang="en-US" baseline="0" dirty="0" smtClean="0"/>
              <a:t> 완료</a:t>
            </a:r>
            <a:endParaRPr lang="en-US" altLang="ko-KR" baseline="0" dirty="0" smtClean="0"/>
          </a:p>
          <a:p>
            <a:pPr marL="171450" indent="-171450">
              <a:buFont typeface="Arial" pitchFamily="34" charset="0"/>
              <a:buChar char="•"/>
            </a:pPr>
            <a:r>
              <a:rPr lang="ko-KR" altLang="en-US" baseline="0" dirty="0" smtClean="0"/>
              <a:t>개발 서버용 배포 파일 </a:t>
            </a:r>
            <a:r>
              <a:rPr lang="ko-KR" altLang="en-US" baseline="0" dirty="0" err="1" smtClean="0"/>
              <a:t>디렉토리</a:t>
            </a:r>
            <a:r>
              <a:rPr lang="ko-KR" altLang="en-US" baseline="0" dirty="0" smtClean="0"/>
              <a:t> 접근 가능</a:t>
            </a:r>
            <a:endParaRPr lang="en-US" altLang="ko-KR" baseline="0" dirty="0" smtClean="0"/>
          </a:p>
          <a:p>
            <a:endParaRPr lang="en-US" altLang="ko-KR"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dirty="0" smtClean="0"/>
              <a:t>[</a:t>
            </a:r>
            <a:r>
              <a:rPr lang="ko-KR" altLang="en-US" b="1" dirty="0" smtClean="0"/>
              <a:t>검증 서버 배포 작업</a:t>
            </a:r>
            <a:r>
              <a:rPr lang="en-US" altLang="ko-KR" b="1" dirty="0" smtClean="0"/>
              <a:t>]</a:t>
            </a:r>
          </a:p>
          <a:p>
            <a:pPr marL="171450" marR="0" indent="-171450" algn="l" defTabSz="914400" rtl="0" eaLnBrk="1" fontAlgn="auto" latinLnBrk="1" hangingPunct="1">
              <a:lnSpc>
                <a:spcPct val="100000"/>
              </a:lnSpc>
              <a:spcBef>
                <a:spcPts val="0"/>
              </a:spcBef>
              <a:spcAft>
                <a:spcPts val="0"/>
              </a:spcAft>
              <a:buClrTx/>
              <a:buSzTx/>
              <a:buFont typeface="Arial" pitchFamily="34" charset="0"/>
              <a:buChar char="•"/>
              <a:tabLst/>
              <a:defRPr/>
            </a:pPr>
            <a:r>
              <a:rPr lang="ko-KR" altLang="en-US" baseline="0" dirty="0" smtClean="0"/>
              <a:t>검증 서버용 배포 파일 생성 완료</a:t>
            </a:r>
            <a:r>
              <a:rPr lang="en-US" altLang="ko-KR" baseline="0" dirty="0" smtClean="0"/>
              <a:t>, </a:t>
            </a:r>
            <a:r>
              <a:rPr lang="ko-KR" altLang="en-US" baseline="0" dirty="0" smtClean="0"/>
              <a:t>배포 시작</a:t>
            </a:r>
            <a:endParaRPr lang="en-US" altLang="ko-KR" baseline="0" dirty="0" smtClean="0"/>
          </a:p>
          <a:p>
            <a:pPr marL="171450" marR="0" indent="-171450" algn="l" defTabSz="914400" rtl="0" eaLnBrk="1" fontAlgn="auto" latinLnBrk="1" hangingPunct="1">
              <a:lnSpc>
                <a:spcPct val="100000"/>
              </a:lnSpc>
              <a:spcBef>
                <a:spcPts val="0"/>
              </a:spcBef>
              <a:spcAft>
                <a:spcPts val="0"/>
              </a:spcAft>
              <a:buClrTx/>
              <a:buSzTx/>
              <a:buFont typeface="Arial" pitchFamily="34" charset="0"/>
              <a:buChar char="•"/>
              <a:tabLst/>
              <a:defRPr/>
            </a:pPr>
            <a:r>
              <a:rPr lang="ko-KR" altLang="en-US" baseline="0" dirty="0" smtClean="0"/>
              <a:t>개발 서버용 배포 파일 </a:t>
            </a:r>
            <a:r>
              <a:rPr lang="ko-KR" altLang="en-US" baseline="0" dirty="0" err="1" smtClean="0"/>
              <a:t>디렉토리</a:t>
            </a:r>
            <a:r>
              <a:rPr lang="ko-KR" altLang="en-US" baseline="0" dirty="0" smtClean="0"/>
              <a:t> 접근 가능</a:t>
            </a:r>
            <a:endParaRPr lang="en-US" altLang="ko-KR" baseline="0" dirty="0" smtClean="0"/>
          </a:p>
          <a:p>
            <a:pPr marL="171450" marR="0" indent="-171450" algn="l" defTabSz="914400" rtl="0" eaLnBrk="1" fontAlgn="auto" latinLnBrk="1" hangingPunct="1">
              <a:lnSpc>
                <a:spcPct val="100000"/>
              </a:lnSpc>
              <a:spcBef>
                <a:spcPts val="0"/>
              </a:spcBef>
              <a:spcAft>
                <a:spcPts val="0"/>
              </a:spcAft>
              <a:buClrTx/>
              <a:buSzTx/>
              <a:buFont typeface="Arial" pitchFamily="34" charset="0"/>
              <a:buChar char="•"/>
              <a:tabLst/>
              <a:defRPr/>
            </a:pPr>
            <a:r>
              <a:rPr lang="ko-KR" altLang="en-US" baseline="0" dirty="0" smtClean="0"/>
              <a:t>검증 서버용 배포 파일 </a:t>
            </a:r>
            <a:r>
              <a:rPr lang="ko-KR" altLang="en-US" baseline="0" dirty="0" err="1" smtClean="0"/>
              <a:t>디렉토리</a:t>
            </a:r>
            <a:r>
              <a:rPr lang="ko-KR" altLang="en-US" baseline="0" dirty="0" smtClean="0"/>
              <a:t> 접근 불가</a:t>
            </a:r>
            <a:endParaRPr lang="en-US" altLang="ko-KR" baseline="0" dirty="0" smtClean="0"/>
          </a:p>
          <a:p>
            <a:endParaRPr lang="en-US" altLang="ko-KR"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dirty="0" smtClean="0"/>
              <a:t>[</a:t>
            </a:r>
            <a:r>
              <a:rPr lang="ko-KR" altLang="en-US" b="1" dirty="0" smtClean="0"/>
              <a:t>운영 서버 배포 작업</a:t>
            </a:r>
            <a:r>
              <a:rPr lang="en-US" altLang="ko-KR" b="1" dirty="0" smtClean="0"/>
              <a:t>]</a:t>
            </a:r>
          </a:p>
          <a:p>
            <a:pPr marL="171450" indent="-171450">
              <a:buFont typeface="Arial" pitchFamily="34" charset="0"/>
              <a:buChar char="•"/>
            </a:pPr>
            <a:r>
              <a:rPr lang="ko-KR" altLang="en-US" baseline="0" dirty="0" smtClean="0"/>
              <a:t>운영 서버용 배포 파일 생성 시작</a:t>
            </a:r>
            <a:endParaRPr lang="en-US" altLang="ko-KR" baseline="0" dirty="0" smtClean="0"/>
          </a:p>
          <a:p>
            <a:pPr marL="171450" indent="-171450">
              <a:buFont typeface="Arial" pitchFamily="34" charset="0"/>
              <a:buChar char="•"/>
            </a:pPr>
            <a:r>
              <a:rPr lang="ko-KR" altLang="en-US" baseline="0" dirty="0" smtClean="0"/>
              <a:t>검증 서버용 배포 파일 </a:t>
            </a:r>
            <a:r>
              <a:rPr lang="ko-KR" altLang="en-US" baseline="0" dirty="0" err="1" smtClean="0"/>
              <a:t>디렉토리</a:t>
            </a:r>
            <a:r>
              <a:rPr lang="ko-KR" altLang="en-US" baseline="0" dirty="0" smtClean="0"/>
              <a:t> 접근 허용</a:t>
            </a:r>
            <a:endParaRPr lang="en-US" altLang="ko-KR" baseline="0" dirty="0" smtClean="0"/>
          </a:p>
          <a:p>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87B90E4F-8351-4054-BCA3-F193A87155EA}" type="slidenum">
              <a:rPr lang="ko-KR" altLang="en-US" smtClean="0"/>
              <a:t>21</a:t>
            </a:fld>
            <a:endParaRPr lang="ko-KR" altLang="en-US"/>
          </a:p>
        </p:txBody>
      </p:sp>
    </p:spTree>
    <p:extLst>
      <p:ext uri="{BB962C8B-B14F-4D97-AF65-F5344CB8AC3E}">
        <p14:creationId xmlns:p14="http://schemas.microsoft.com/office/powerpoint/2010/main" val="3946943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dirty="0" smtClean="0"/>
              <a:t>[</a:t>
            </a:r>
            <a:r>
              <a:rPr lang="ko-KR" altLang="en-US" b="1" dirty="0" smtClean="0"/>
              <a:t>개발 서버 배포 작업</a:t>
            </a:r>
            <a:r>
              <a:rPr lang="en-US" altLang="ko-KR" b="1" dirty="0" smtClean="0"/>
              <a:t>]</a:t>
            </a:r>
          </a:p>
          <a:p>
            <a:pPr marL="171450" indent="-171450">
              <a:buFont typeface="Arial" pitchFamily="34" charset="0"/>
              <a:buChar char="•"/>
            </a:pPr>
            <a:r>
              <a:rPr lang="ko-KR" altLang="en-US" baseline="0" dirty="0" smtClean="0"/>
              <a:t>개발 서버용 배포 파일 </a:t>
            </a:r>
            <a:r>
              <a:rPr lang="ko-KR" altLang="en-US" baseline="0" dirty="0" err="1" smtClean="0"/>
              <a:t>디렉토리</a:t>
            </a:r>
            <a:r>
              <a:rPr lang="ko-KR" altLang="en-US" baseline="0" dirty="0" smtClean="0"/>
              <a:t> 접근 가능</a:t>
            </a:r>
            <a:endParaRPr lang="en-US" altLang="ko-KR" baseline="0" dirty="0" smtClean="0"/>
          </a:p>
          <a:p>
            <a:endParaRPr lang="en-US" altLang="ko-KR"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dirty="0" smtClean="0"/>
              <a:t>[</a:t>
            </a:r>
            <a:r>
              <a:rPr lang="ko-KR" altLang="en-US" b="1" dirty="0" smtClean="0"/>
              <a:t>검증 서버 배포 작업</a:t>
            </a:r>
            <a:r>
              <a:rPr lang="en-US" altLang="ko-KR" b="1" dirty="0" smtClean="0"/>
              <a:t>]</a:t>
            </a:r>
          </a:p>
          <a:p>
            <a:pPr marL="171450" marR="0" indent="-171450" algn="l" defTabSz="914400" rtl="0" eaLnBrk="1" fontAlgn="auto" latinLnBrk="1" hangingPunct="1">
              <a:lnSpc>
                <a:spcPct val="100000"/>
              </a:lnSpc>
              <a:spcBef>
                <a:spcPts val="0"/>
              </a:spcBef>
              <a:spcAft>
                <a:spcPts val="0"/>
              </a:spcAft>
              <a:buClrTx/>
              <a:buSzTx/>
              <a:buFont typeface="Arial" pitchFamily="34" charset="0"/>
              <a:buChar char="•"/>
              <a:tabLst/>
              <a:defRPr/>
            </a:pPr>
            <a:r>
              <a:rPr lang="ko-KR" altLang="en-US" dirty="0" smtClean="0"/>
              <a:t>검증 서버용</a:t>
            </a:r>
            <a:r>
              <a:rPr lang="ko-KR" altLang="en-US" baseline="0" dirty="0" smtClean="0"/>
              <a:t> 배포 파일 배포 완료</a:t>
            </a:r>
            <a:r>
              <a:rPr lang="en-US" altLang="ko-KR" baseline="0" dirty="0" smtClean="0"/>
              <a:t>, WAS </a:t>
            </a:r>
            <a:r>
              <a:rPr lang="ko-KR" altLang="en-US" baseline="0" dirty="0" err="1" smtClean="0"/>
              <a:t>재구동</a:t>
            </a:r>
            <a:r>
              <a:rPr lang="ko-KR" altLang="en-US" baseline="0" dirty="0" smtClean="0"/>
              <a:t> 시작</a:t>
            </a:r>
            <a:endParaRPr lang="en-US" altLang="ko-KR" baseline="0" dirty="0" smtClean="0"/>
          </a:p>
          <a:p>
            <a:pPr marL="171450" marR="0" indent="-171450" algn="l" defTabSz="914400" rtl="0" eaLnBrk="1" fontAlgn="auto" latinLnBrk="1" hangingPunct="1">
              <a:lnSpc>
                <a:spcPct val="100000"/>
              </a:lnSpc>
              <a:spcBef>
                <a:spcPts val="0"/>
              </a:spcBef>
              <a:spcAft>
                <a:spcPts val="0"/>
              </a:spcAft>
              <a:buClrTx/>
              <a:buSzTx/>
              <a:buFont typeface="Arial" pitchFamily="34" charset="0"/>
              <a:buChar char="•"/>
              <a:tabLst/>
              <a:defRPr/>
            </a:pPr>
            <a:r>
              <a:rPr lang="ko-KR" altLang="en-US" baseline="0" dirty="0" smtClean="0"/>
              <a:t>검증 서버용 배포 파일 </a:t>
            </a:r>
            <a:r>
              <a:rPr lang="ko-KR" altLang="en-US" baseline="0" dirty="0" err="1" smtClean="0"/>
              <a:t>디렉토리</a:t>
            </a:r>
            <a:r>
              <a:rPr lang="ko-KR" altLang="en-US" baseline="0" dirty="0" smtClean="0"/>
              <a:t> 접근 불가</a:t>
            </a:r>
            <a:endParaRPr lang="en-US" altLang="ko-KR" baseline="0" dirty="0" smtClean="0"/>
          </a:p>
          <a:p>
            <a:endParaRPr lang="en-US" altLang="ko-KR"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dirty="0" smtClean="0"/>
              <a:t>[</a:t>
            </a:r>
            <a:r>
              <a:rPr lang="ko-KR" altLang="en-US" b="1" dirty="0" smtClean="0"/>
              <a:t>운영 서버 배포 작업</a:t>
            </a:r>
            <a:r>
              <a:rPr lang="en-US" altLang="ko-KR" b="1" dirty="0" smtClean="0"/>
              <a:t>]</a:t>
            </a:r>
          </a:p>
          <a:p>
            <a:pPr marL="171450" marR="0" indent="-171450" algn="l" defTabSz="914400" rtl="0" eaLnBrk="1" fontAlgn="auto" latinLnBrk="1" hangingPunct="1">
              <a:lnSpc>
                <a:spcPct val="100000"/>
              </a:lnSpc>
              <a:spcBef>
                <a:spcPts val="0"/>
              </a:spcBef>
              <a:spcAft>
                <a:spcPts val="0"/>
              </a:spcAft>
              <a:buClrTx/>
              <a:buSzTx/>
              <a:buFont typeface="Arial" pitchFamily="34" charset="0"/>
              <a:buChar char="•"/>
              <a:tabLst/>
              <a:defRPr/>
            </a:pPr>
            <a:r>
              <a:rPr lang="ko-KR" altLang="en-US" dirty="0" smtClean="0"/>
              <a:t>검증 서버용 배포 파일 복사</a:t>
            </a:r>
            <a:endParaRPr lang="en-US" altLang="ko-KR" dirty="0" smtClean="0"/>
          </a:p>
          <a:p>
            <a:pPr marL="171450" indent="-171450">
              <a:buFont typeface="Arial" pitchFamily="34" charset="0"/>
              <a:buChar char="•"/>
            </a:pPr>
            <a:r>
              <a:rPr lang="ko-KR" altLang="en-US" baseline="0" dirty="0" smtClean="0"/>
              <a:t>운영 서버용 배포 파일 </a:t>
            </a:r>
            <a:r>
              <a:rPr lang="ko-KR" altLang="en-US" baseline="0" dirty="0" err="1" smtClean="0"/>
              <a:t>생성중</a:t>
            </a:r>
            <a:endParaRPr lang="en-US" altLang="ko-KR" baseline="0" dirty="0" smtClean="0"/>
          </a:p>
          <a:p>
            <a:pPr marL="171450" indent="-171450">
              <a:buFont typeface="Arial" pitchFamily="34" charset="0"/>
              <a:buChar char="•"/>
            </a:pPr>
            <a:r>
              <a:rPr lang="ko-KR" altLang="en-US" baseline="0" dirty="0" smtClean="0"/>
              <a:t>검증 서버용 배포 파일 </a:t>
            </a:r>
            <a:r>
              <a:rPr lang="ko-KR" altLang="en-US" baseline="0" dirty="0" err="1" smtClean="0"/>
              <a:t>디렉토리</a:t>
            </a:r>
            <a:r>
              <a:rPr lang="ko-KR" altLang="en-US" baseline="0" dirty="0" smtClean="0"/>
              <a:t> 접근 허용</a:t>
            </a:r>
            <a:endParaRPr lang="en-US" altLang="ko-KR" baseline="0" dirty="0" smtClean="0"/>
          </a:p>
          <a:p>
            <a:endParaRPr lang="ko-KR" altLang="en-US" dirty="0"/>
          </a:p>
        </p:txBody>
      </p:sp>
      <p:sp>
        <p:nvSpPr>
          <p:cNvPr id="4" name="슬라이드 번호 개체 틀 3"/>
          <p:cNvSpPr>
            <a:spLocks noGrp="1"/>
          </p:cNvSpPr>
          <p:nvPr>
            <p:ph type="sldNum" sz="quarter" idx="10"/>
          </p:nvPr>
        </p:nvSpPr>
        <p:spPr/>
        <p:txBody>
          <a:bodyPr/>
          <a:lstStyle/>
          <a:p>
            <a:fld id="{87B90E4F-8351-4054-BCA3-F193A87155EA}" type="slidenum">
              <a:rPr lang="ko-KR" altLang="en-US" smtClean="0"/>
              <a:t>22</a:t>
            </a:fld>
            <a:endParaRPr lang="ko-KR" altLang="en-US"/>
          </a:p>
        </p:txBody>
      </p:sp>
    </p:spTree>
    <p:extLst>
      <p:ext uri="{BB962C8B-B14F-4D97-AF65-F5344CB8AC3E}">
        <p14:creationId xmlns:p14="http://schemas.microsoft.com/office/powerpoint/2010/main" val="3455037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baseline="0" dirty="0" smtClean="0"/>
              <a:t>공유 자원에 대한 복수 </a:t>
            </a:r>
            <a:r>
              <a:rPr lang="en-US" altLang="ko-KR" baseline="0" dirty="0" smtClean="0"/>
              <a:t>Job</a:t>
            </a:r>
            <a:r>
              <a:rPr lang="ko-KR" altLang="en-US" baseline="0" dirty="0" smtClean="0"/>
              <a:t>의 접근을 허용함 </a:t>
            </a:r>
            <a:r>
              <a:rPr lang="en-US" altLang="ko-KR" baseline="0" dirty="0" smtClean="0"/>
              <a:t>(</a:t>
            </a:r>
            <a:r>
              <a:rPr lang="ko-KR" altLang="en-US" baseline="0" dirty="0" smtClean="0"/>
              <a:t>선</a:t>
            </a:r>
            <a:r>
              <a:rPr lang="en-US" altLang="ko-KR" baseline="0" dirty="0" smtClean="0"/>
              <a:t>, </a:t>
            </a:r>
            <a:r>
              <a:rPr lang="ko-KR" altLang="en-US" baseline="0" dirty="0" smtClean="0"/>
              <a:t>후행 복수 </a:t>
            </a:r>
            <a:r>
              <a:rPr lang="en-US" altLang="ko-KR" baseline="0" dirty="0" smtClean="0"/>
              <a:t>Job </a:t>
            </a:r>
            <a:r>
              <a:rPr lang="ko-KR" altLang="en-US" baseline="0" dirty="0" smtClean="0"/>
              <a:t>병렬 처리</a:t>
            </a:r>
            <a:r>
              <a:rPr lang="en-US" altLang="ko-KR" baseline="0" dirty="0" smtClean="0"/>
              <a:t>)</a:t>
            </a:r>
            <a:endParaRPr lang="en-US" altLang="ko-KR" dirty="0" smtClean="0"/>
          </a:p>
          <a:p>
            <a:pPr marL="171450" indent="-171450">
              <a:buFont typeface="Arial" pitchFamily="34" charset="0"/>
              <a:buChar char="•"/>
            </a:pPr>
            <a:r>
              <a:rPr lang="en-US" altLang="ko-KR" dirty="0" smtClean="0"/>
              <a:t>Check upstream: </a:t>
            </a:r>
            <a:r>
              <a:rPr lang="ko-KR" altLang="en-US" dirty="0" smtClean="0"/>
              <a:t>선행</a:t>
            </a:r>
            <a:r>
              <a:rPr lang="ko-KR" altLang="en-US" baseline="0" dirty="0" smtClean="0"/>
              <a:t> </a:t>
            </a:r>
            <a:r>
              <a:rPr lang="en-US" altLang="ko-KR" baseline="0" dirty="0" smtClean="0"/>
              <a:t>Job</a:t>
            </a:r>
            <a:r>
              <a:rPr lang="ko-KR" altLang="en-US" baseline="0" dirty="0" smtClean="0"/>
              <a:t>을 모니터링</a:t>
            </a:r>
            <a:endParaRPr lang="en-US" altLang="ko-KR" baseline="0" dirty="0" smtClean="0"/>
          </a:p>
          <a:p>
            <a:pPr marL="171450" indent="-171450">
              <a:buFont typeface="Arial" pitchFamily="34" charset="0"/>
              <a:buChar char="•"/>
            </a:pPr>
            <a:r>
              <a:rPr lang="en-US" altLang="ko-KR" baseline="0" dirty="0" smtClean="0"/>
              <a:t>Check downstream: </a:t>
            </a:r>
            <a:r>
              <a:rPr lang="ko-KR" altLang="en-US" baseline="0" dirty="0" smtClean="0"/>
              <a:t>후행 </a:t>
            </a:r>
            <a:r>
              <a:rPr lang="en-US" altLang="ko-KR" baseline="0" dirty="0" smtClean="0"/>
              <a:t>Job</a:t>
            </a:r>
            <a:r>
              <a:rPr lang="ko-KR" altLang="en-US" baseline="0" dirty="0" smtClean="0"/>
              <a:t>을 모니터링</a:t>
            </a:r>
            <a:endParaRPr lang="en-US" altLang="ko-KR" baseline="0" dirty="0" smtClean="0"/>
          </a:p>
          <a:p>
            <a:endParaRPr lang="ko-KR" altLang="en-US" dirty="0"/>
          </a:p>
        </p:txBody>
      </p:sp>
      <p:sp>
        <p:nvSpPr>
          <p:cNvPr id="4" name="슬라이드 번호 개체 틀 3"/>
          <p:cNvSpPr>
            <a:spLocks noGrp="1"/>
          </p:cNvSpPr>
          <p:nvPr>
            <p:ph type="sldNum" sz="quarter" idx="10"/>
          </p:nvPr>
        </p:nvSpPr>
        <p:spPr/>
        <p:txBody>
          <a:bodyPr/>
          <a:lstStyle/>
          <a:p>
            <a:fld id="{87B90E4F-8351-4054-BCA3-F193A87155EA}" type="slidenum">
              <a:rPr lang="ko-KR" altLang="en-US" smtClean="0"/>
              <a:t>24</a:t>
            </a:fld>
            <a:endParaRPr lang="ko-KR" altLang="en-US"/>
          </a:p>
        </p:txBody>
      </p:sp>
    </p:spTree>
    <p:extLst>
      <p:ext uri="{BB962C8B-B14F-4D97-AF65-F5344CB8AC3E}">
        <p14:creationId xmlns:p14="http://schemas.microsoft.com/office/powerpoint/2010/main" val="1766906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55926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4929326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742950" y="2130428"/>
            <a:ext cx="8420100" cy="1470025"/>
          </a:xfrm>
          <a:prstGeom prst="rect">
            <a:avLst/>
          </a:prstGeo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a:xfrm>
            <a:off x="495300" y="6356353"/>
            <a:ext cx="2311400" cy="365125"/>
          </a:xfrm>
          <a:prstGeom prst="rect">
            <a:avLst/>
          </a:prstGeom>
        </p:spPr>
        <p:txBody>
          <a:bodyPr/>
          <a:lstStyle/>
          <a:p>
            <a:fld id="{FB30EDBD-1C2D-4C1E-B459-B60219FAB484}" type="datetimeFigureOut">
              <a:rPr lang="ko-KR" altLang="en-US" smtClean="0"/>
              <a:pPr/>
              <a:t>2013-11-10</a:t>
            </a:fld>
            <a:endParaRPr lang="ko-KR" altLang="en-US"/>
          </a:p>
        </p:txBody>
      </p:sp>
      <p:sp>
        <p:nvSpPr>
          <p:cNvPr id="5" name="바닥글 개체 틀 4"/>
          <p:cNvSpPr>
            <a:spLocks noGrp="1"/>
          </p:cNvSpPr>
          <p:nvPr>
            <p:ph type="ftr" sz="quarter" idx="11"/>
          </p:nvPr>
        </p:nvSpPr>
        <p:spPr>
          <a:xfrm>
            <a:off x="3384550" y="6356353"/>
            <a:ext cx="31369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7099300" y="6356353"/>
            <a:ext cx="2311400" cy="365125"/>
          </a:xfrm>
          <a:prstGeom prst="rect">
            <a:avLst/>
          </a:prstGeom>
        </p:spPr>
        <p:txBody>
          <a:bodyPr/>
          <a:lstStyle/>
          <a:p>
            <a:fld id="{4BEDD84E-25D4-4983-8AA1-2863C96F08D9}" type="slidenum">
              <a:rPr lang="ko-KR" altLang="en-US" smtClean="0"/>
              <a:pPr/>
              <a:t>‹#›</a:t>
            </a:fld>
            <a:endParaRPr lang="ko-KR" altLang="en-US"/>
          </a:p>
        </p:txBody>
      </p:sp>
    </p:spTree>
    <p:extLst>
      <p:ext uri="{BB962C8B-B14F-4D97-AF65-F5344CB8AC3E}">
        <p14:creationId xmlns:p14="http://schemas.microsoft.com/office/powerpoint/2010/main" val="373601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02574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44050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Box 4"/>
          <p:cNvSpPr txBox="1"/>
          <p:nvPr userDrawn="1"/>
        </p:nvSpPr>
        <p:spPr>
          <a:xfrm>
            <a:off x="0" y="6489283"/>
            <a:ext cx="9906000" cy="261610"/>
          </a:xfrm>
          <a:prstGeom prst="rect">
            <a:avLst/>
          </a:prstGeom>
          <a:noFill/>
        </p:spPr>
        <p:txBody>
          <a:bodyPr wrap="square" rtlCol="0">
            <a:spAutoFit/>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solidFill>
                  <a:schemeClr val="tx1">
                    <a:lumMod val="50000"/>
                    <a:lumOff val="50000"/>
                  </a:schemeClr>
                </a:solidFill>
              </a:rPr>
              <a:t>- </a:t>
            </a:r>
            <a:fld id="{E6CF991F-6597-4661-97DB-F1A97FEDCB53}" type="slidenum">
              <a:rPr lang="ko-KR" altLang="en-US" sz="1100" smtClean="0">
                <a:solidFill>
                  <a:schemeClr val="tx1">
                    <a:lumMod val="50000"/>
                    <a:lumOff val="50000"/>
                  </a:schemeClr>
                </a:solidFill>
              </a:rPr>
              <a:pPr marL="0" marR="0" indent="0" algn="ctr" defTabSz="914400" rtl="0" eaLnBrk="1" fontAlgn="auto" latinLnBrk="1" hangingPunct="1">
                <a:lnSpc>
                  <a:spcPct val="100000"/>
                </a:lnSpc>
                <a:spcBef>
                  <a:spcPts val="0"/>
                </a:spcBef>
                <a:spcAft>
                  <a:spcPts val="0"/>
                </a:spcAft>
                <a:buClrTx/>
                <a:buSzTx/>
                <a:buFontTx/>
                <a:buNone/>
                <a:tabLst/>
                <a:defRPr/>
              </a:pPr>
              <a:t>‹#›</a:t>
            </a:fld>
            <a:r>
              <a:rPr lang="ko-KR" altLang="en-US" sz="1100" dirty="0" smtClean="0">
                <a:solidFill>
                  <a:schemeClr val="tx1">
                    <a:lumMod val="50000"/>
                    <a:lumOff val="50000"/>
                  </a:schemeClr>
                </a:solidFill>
              </a:rPr>
              <a:t> </a:t>
            </a:r>
            <a:r>
              <a:rPr lang="en-US" altLang="ko-KR" sz="1100" dirty="0" smtClean="0">
                <a:solidFill>
                  <a:schemeClr val="tx1">
                    <a:lumMod val="50000"/>
                    <a:lumOff val="50000"/>
                  </a:schemeClr>
                </a:solidFill>
              </a:rPr>
              <a:t>-</a:t>
            </a:r>
            <a:endParaRPr lang="ko-KR" altLang="en-US" sz="1100" dirty="0">
              <a:solidFill>
                <a:schemeClr val="tx1">
                  <a:lumMod val="50000"/>
                  <a:lumOff val="50000"/>
                </a:schemeClr>
              </a:solidFill>
            </a:endParaRPr>
          </a:p>
        </p:txBody>
      </p:sp>
    </p:spTree>
    <p:extLst>
      <p:ext uri="{BB962C8B-B14F-4D97-AF65-F5344CB8AC3E}">
        <p14:creationId xmlns:p14="http://schemas.microsoft.com/office/powerpoint/2010/main" val="3191202080"/>
      </p:ext>
    </p:extLst>
  </p:cSld>
  <p:clrMap bg1="lt1" tx1="dk1" bg2="lt2" tx2="dk2" accent1="accent1" accent2="accent2" accent3="accent3" accent4="accent4" accent5="accent5" accent6="accent6" hlink="hlink" folHlink="folHlink"/>
  <p:sldLayoutIdLst>
    <p:sldLayoutId id="2147483653" r:id="rId1"/>
  </p:sldLayoutIdLst>
  <p:timing>
    <p:tnLst>
      <p:par>
        <p:cTn id="1" dur="indefinite" restart="never" nodeType="tmRoot"/>
      </p:par>
    </p:tnLst>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Box 3"/>
          <p:cNvSpPr txBox="1"/>
          <p:nvPr userDrawn="1"/>
        </p:nvSpPr>
        <p:spPr>
          <a:xfrm>
            <a:off x="0" y="6489283"/>
            <a:ext cx="9906000" cy="261610"/>
          </a:xfrm>
          <a:prstGeom prst="rect">
            <a:avLst/>
          </a:prstGeom>
          <a:noFill/>
        </p:spPr>
        <p:txBody>
          <a:bodyPr wrap="square" rtlCol="0">
            <a:spAutoFit/>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solidFill>
                  <a:schemeClr val="tx1">
                    <a:lumMod val="50000"/>
                    <a:lumOff val="50000"/>
                  </a:schemeClr>
                </a:solidFill>
              </a:rPr>
              <a:t>- </a:t>
            </a:r>
            <a:fld id="{E6CF991F-6597-4661-97DB-F1A97FEDCB53}" type="slidenum">
              <a:rPr lang="ko-KR" altLang="en-US" sz="1100" smtClean="0">
                <a:solidFill>
                  <a:schemeClr val="tx1">
                    <a:lumMod val="50000"/>
                    <a:lumOff val="50000"/>
                  </a:schemeClr>
                </a:solidFill>
              </a:rPr>
              <a:pPr marL="0" marR="0" indent="0" algn="ctr" defTabSz="914400" rtl="0" eaLnBrk="1" fontAlgn="auto" latinLnBrk="1" hangingPunct="1">
                <a:lnSpc>
                  <a:spcPct val="100000"/>
                </a:lnSpc>
                <a:spcBef>
                  <a:spcPts val="0"/>
                </a:spcBef>
                <a:spcAft>
                  <a:spcPts val="0"/>
                </a:spcAft>
                <a:buClrTx/>
                <a:buSzTx/>
                <a:buFontTx/>
                <a:buNone/>
                <a:tabLst/>
                <a:defRPr/>
              </a:pPr>
              <a:t>‹#›</a:t>
            </a:fld>
            <a:r>
              <a:rPr lang="ko-KR" altLang="en-US" sz="1100" dirty="0" smtClean="0">
                <a:solidFill>
                  <a:schemeClr val="tx1">
                    <a:lumMod val="50000"/>
                    <a:lumOff val="50000"/>
                  </a:schemeClr>
                </a:solidFill>
              </a:rPr>
              <a:t> </a:t>
            </a:r>
            <a:r>
              <a:rPr lang="en-US" altLang="ko-KR" sz="1100" dirty="0" smtClean="0">
                <a:solidFill>
                  <a:schemeClr val="tx1">
                    <a:lumMod val="50000"/>
                    <a:lumOff val="50000"/>
                  </a:schemeClr>
                </a:solidFill>
              </a:rPr>
              <a:t>-</a:t>
            </a:r>
            <a:endParaRPr lang="ko-KR" altLang="en-US" sz="1100" dirty="0">
              <a:solidFill>
                <a:schemeClr val="tx1">
                  <a:lumMod val="50000"/>
                  <a:lumOff val="50000"/>
                </a:schemeClr>
              </a:solidFill>
            </a:endParaRPr>
          </a:p>
        </p:txBody>
      </p:sp>
      <p:sp>
        <p:nvSpPr>
          <p:cNvPr id="5" name="TextBox 4"/>
          <p:cNvSpPr txBox="1"/>
          <p:nvPr userDrawn="1"/>
        </p:nvSpPr>
        <p:spPr>
          <a:xfrm>
            <a:off x="343120" y="6448343"/>
            <a:ext cx="3311099" cy="338554"/>
          </a:xfrm>
          <a:prstGeom prst="rect">
            <a:avLst/>
          </a:prstGeom>
          <a:noFill/>
        </p:spPr>
        <p:txBody>
          <a:bodyPr wrap="none" rtlCol="0">
            <a:spAutoFit/>
          </a:bodyPr>
          <a:lstStyle/>
          <a:p>
            <a:r>
              <a:rPr lang="en-US" altLang="ko-KR" sz="1600" b="1" dirty="0" smtClean="0">
                <a:solidFill>
                  <a:schemeClr val="tx1">
                    <a:lumMod val="85000"/>
                    <a:lumOff val="15000"/>
                  </a:schemeClr>
                </a:solidFill>
              </a:rPr>
              <a:t>Web Application </a:t>
            </a:r>
            <a:r>
              <a:rPr lang="ko-KR" altLang="en-US" sz="1600" b="1" dirty="0" err="1" smtClean="0">
                <a:solidFill>
                  <a:schemeClr val="tx1">
                    <a:lumMod val="85000"/>
                    <a:lumOff val="15000"/>
                  </a:schemeClr>
                </a:solidFill>
              </a:rPr>
              <a:t>빌드</a:t>
            </a:r>
            <a:r>
              <a:rPr lang="en-US" altLang="ko-KR" sz="1600" b="1" dirty="0" smtClean="0">
                <a:solidFill>
                  <a:schemeClr val="tx1">
                    <a:lumMod val="85000"/>
                    <a:lumOff val="15000"/>
                  </a:schemeClr>
                </a:solidFill>
              </a:rPr>
              <a:t>, </a:t>
            </a:r>
            <a:r>
              <a:rPr lang="ko-KR" altLang="en-US" sz="1600" b="1" dirty="0" smtClean="0">
                <a:solidFill>
                  <a:schemeClr val="tx1">
                    <a:lumMod val="85000"/>
                    <a:lumOff val="15000"/>
                  </a:schemeClr>
                </a:solidFill>
              </a:rPr>
              <a:t>배포 전략</a:t>
            </a:r>
            <a:endParaRPr lang="ko-KR" altLang="en-US" sz="1600" b="1" dirty="0">
              <a:solidFill>
                <a:schemeClr val="tx1">
                  <a:lumMod val="85000"/>
                  <a:lumOff val="15000"/>
                </a:schemeClr>
              </a:solidFill>
            </a:endParaRPr>
          </a:p>
        </p:txBody>
      </p:sp>
    </p:spTree>
    <p:extLst>
      <p:ext uri="{BB962C8B-B14F-4D97-AF65-F5344CB8AC3E}">
        <p14:creationId xmlns:p14="http://schemas.microsoft.com/office/powerpoint/2010/main" val="1156226998"/>
      </p:ext>
    </p:extLst>
  </p:cSld>
  <p:clrMap bg1="lt1" tx1="dk1" bg2="lt2" tx2="dk2" accent1="accent1" accent2="accent2" accent3="accent3" accent4="accent4" accent5="accent5" accent6="accent6" hlink="hlink" folHlink="folHlink"/>
  <p:sldLayoutIdLst>
    <p:sldLayoutId id="2147483651" r:id="rId1"/>
    <p:sldLayoutId id="2147483658" r:id="rId2"/>
  </p:sldLayoutIdLst>
  <p:timing>
    <p:tnLst>
      <p:par>
        <p:cTn id="1" dur="indefinite" restart="never" nodeType="tmRoot"/>
      </p:par>
    </p:tnLst>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Box 3"/>
          <p:cNvSpPr txBox="1"/>
          <p:nvPr userDrawn="1"/>
        </p:nvSpPr>
        <p:spPr>
          <a:xfrm>
            <a:off x="0" y="6442088"/>
            <a:ext cx="9906000" cy="261610"/>
          </a:xfrm>
          <a:prstGeom prst="rect">
            <a:avLst/>
          </a:prstGeom>
          <a:noFill/>
        </p:spPr>
        <p:txBody>
          <a:bodyPr wrap="square" rtlCol="0">
            <a:spAutoFit/>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solidFill>
                  <a:schemeClr val="tx1">
                    <a:lumMod val="50000"/>
                    <a:lumOff val="50000"/>
                  </a:schemeClr>
                </a:solidFill>
              </a:rPr>
              <a:t>- </a:t>
            </a:r>
            <a:fld id="{E6CF991F-6597-4661-97DB-F1A97FEDCB53}" type="slidenum">
              <a:rPr lang="ko-KR" altLang="en-US" sz="1100" smtClean="0">
                <a:solidFill>
                  <a:schemeClr val="tx1">
                    <a:lumMod val="50000"/>
                    <a:lumOff val="50000"/>
                  </a:schemeClr>
                </a:solidFill>
              </a:rPr>
              <a:pPr marL="0" marR="0" indent="0" algn="ctr" defTabSz="914400" rtl="0" eaLnBrk="1" fontAlgn="auto" latinLnBrk="1" hangingPunct="1">
                <a:lnSpc>
                  <a:spcPct val="100000"/>
                </a:lnSpc>
                <a:spcBef>
                  <a:spcPts val="0"/>
                </a:spcBef>
                <a:spcAft>
                  <a:spcPts val="0"/>
                </a:spcAft>
                <a:buClrTx/>
                <a:buSzTx/>
                <a:buFontTx/>
                <a:buNone/>
                <a:tabLst/>
                <a:defRPr/>
              </a:pPr>
              <a:t>‹#›</a:t>
            </a:fld>
            <a:r>
              <a:rPr lang="ko-KR" altLang="en-US" sz="1100" dirty="0" smtClean="0">
                <a:solidFill>
                  <a:schemeClr val="tx1">
                    <a:lumMod val="50000"/>
                    <a:lumOff val="50000"/>
                  </a:schemeClr>
                </a:solidFill>
              </a:rPr>
              <a:t> </a:t>
            </a:r>
            <a:r>
              <a:rPr lang="en-US" altLang="ko-KR" sz="1100" dirty="0" smtClean="0">
                <a:solidFill>
                  <a:schemeClr val="tx1">
                    <a:lumMod val="50000"/>
                    <a:lumOff val="50000"/>
                  </a:schemeClr>
                </a:solidFill>
              </a:rPr>
              <a:t>-</a:t>
            </a:r>
            <a:endParaRPr lang="ko-KR" altLang="en-US" sz="1100" dirty="0">
              <a:solidFill>
                <a:schemeClr val="tx1">
                  <a:lumMod val="50000"/>
                  <a:lumOff val="50000"/>
                </a:schemeClr>
              </a:solidFill>
            </a:endParaRPr>
          </a:p>
        </p:txBody>
      </p:sp>
      <p:sp>
        <p:nvSpPr>
          <p:cNvPr id="5" name="TextBox 4"/>
          <p:cNvSpPr txBox="1"/>
          <p:nvPr userDrawn="1"/>
        </p:nvSpPr>
        <p:spPr>
          <a:xfrm>
            <a:off x="343120" y="6401148"/>
            <a:ext cx="3311099" cy="338554"/>
          </a:xfrm>
          <a:prstGeom prst="rect">
            <a:avLst/>
          </a:prstGeom>
          <a:noFill/>
        </p:spPr>
        <p:txBody>
          <a:bodyPr wrap="none" rtlCol="0">
            <a:spAutoFit/>
          </a:bodyPr>
          <a:lstStyle/>
          <a:p>
            <a:r>
              <a:rPr lang="en-US" altLang="ko-KR" sz="1600" b="1" dirty="0" smtClean="0">
                <a:solidFill>
                  <a:schemeClr val="tx1">
                    <a:lumMod val="85000"/>
                    <a:lumOff val="15000"/>
                  </a:schemeClr>
                </a:solidFill>
              </a:rPr>
              <a:t>Web Application </a:t>
            </a:r>
            <a:r>
              <a:rPr lang="ko-KR" altLang="en-US" sz="1600" b="1" dirty="0" err="1" smtClean="0">
                <a:solidFill>
                  <a:schemeClr val="tx1">
                    <a:lumMod val="85000"/>
                    <a:lumOff val="15000"/>
                  </a:schemeClr>
                </a:solidFill>
              </a:rPr>
              <a:t>빌드</a:t>
            </a:r>
            <a:r>
              <a:rPr lang="en-US" altLang="ko-KR" sz="1600" b="1" dirty="0" smtClean="0">
                <a:solidFill>
                  <a:schemeClr val="tx1">
                    <a:lumMod val="85000"/>
                    <a:lumOff val="15000"/>
                  </a:schemeClr>
                </a:solidFill>
              </a:rPr>
              <a:t>, </a:t>
            </a:r>
            <a:r>
              <a:rPr lang="ko-KR" altLang="en-US" sz="1600" b="1" dirty="0" smtClean="0">
                <a:solidFill>
                  <a:schemeClr val="tx1">
                    <a:lumMod val="85000"/>
                    <a:lumOff val="15000"/>
                  </a:schemeClr>
                </a:solidFill>
              </a:rPr>
              <a:t>배포 전략</a:t>
            </a:r>
            <a:endParaRPr lang="ko-KR" altLang="en-US" sz="1600" b="1" dirty="0">
              <a:solidFill>
                <a:schemeClr val="tx1">
                  <a:lumMod val="85000"/>
                  <a:lumOff val="15000"/>
                </a:schemeClr>
              </a:solidFill>
            </a:endParaRPr>
          </a:p>
        </p:txBody>
      </p:sp>
    </p:spTree>
    <p:extLst>
      <p:ext uri="{BB962C8B-B14F-4D97-AF65-F5344CB8AC3E}">
        <p14:creationId xmlns:p14="http://schemas.microsoft.com/office/powerpoint/2010/main" val="2625097861"/>
      </p:ext>
    </p:extLst>
  </p:cSld>
  <p:clrMap bg1="lt1" tx1="dk1" bg2="lt2" tx2="dk2" accent1="accent1" accent2="accent2" accent3="accent3" accent4="accent4" accent5="accent5" accent6="accent6" hlink="hlink" folHlink="folHlink"/>
  <p:sldLayoutIdLst>
    <p:sldLayoutId id="2147483657" r:id="rId1"/>
  </p:sldLayoutIdLst>
  <p:timing>
    <p:tnLst>
      <p:par>
        <p:cTn id="1" dur="indefinite" restart="never" nodeType="tmRoot"/>
      </p:par>
    </p:tnLst>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Box 3"/>
          <p:cNvSpPr txBox="1"/>
          <p:nvPr userDrawn="1"/>
        </p:nvSpPr>
        <p:spPr>
          <a:xfrm>
            <a:off x="0" y="6543674"/>
            <a:ext cx="9906000" cy="261610"/>
          </a:xfrm>
          <a:prstGeom prst="rect">
            <a:avLst/>
          </a:prstGeom>
          <a:noFill/>
        </p:spPr>
        <p:txBody>
          <a:bodyPr wrap="square" rtlCol="0">
            <a:spAutoFit/>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solidFill>
                  <a:schemeClr val="tx1">
                    <a:lumMod val="50000"/>
                    <a:lumOff val="50000"/>
                  </a:schemeClr>
                </a:solidFill>
              </a:rPr>
              <a:t>- </a:t>
            </a:r>
            <a:fld id="{E6CF991F-6597-4661-97DB-F1A97FEDCB53}" type="slidenum">
              <a:rPr lang="ko-KR" altLang="en-US" sz="1100" smtClean="0">
                <a:solidFill>
                  <a:schemeClr val="tx1">
                    <a:lumMod val="50000"/>
                    <a:lumOff val="50000"/>
                  </a:schemeClr>
                </a:solidFill>
              </a:rPr>
              <a:pPr marL="0" marR="0" indent="0" algn="ctr" defTabSz="914400" rtl="0" eaLnBrk="1" fontAlgn="auto" latinLnBrk="1" hangingPunct="1">
                <a:lnSpc>
                  <a:spcPct val="100000"/>
                </a:lnSpc>
                <a:spcBef>
                  <a:spcPts val="0"/>
                </a:spcBef>
                <a:spcAft>
                  <a:spcPts val="0"/>
                </a:spcAft>
                <a:buClrTx/>
                <a:buSzTx/>
                <a:buFontTx/>
                <a:buNone/>
                <a:tabLst/>
                <a:defRPr/>
              </a:pPr>
              <a:t>‹#›</a:t>
            </a:fld>
            <a:r>
              <a:rPr lang="ko-KR" altLang="en-US" sz="1100" dirty="0" smtClean="0">
                <a:solidFill>
                  <a:schemeClr val="tx1">
                    <a:lumMod val="50000"/>
                    <a:lumOff val="50000"/>
                  </a:schemeClr>
                </a:solidFill>
              </a:rPr>
              <a:t> </a:t>
            </a:r>
            <a:r>
              <a:rPr lang="en-US" altLang="ko-KR" sz="1100" dirty="0" smtClean="0">
                <a:solidFill>
                  <a:schemeClr val="tx1">
                    <a:lumMod val="50000"/>
                    <a:lumOff val="50000"/>
                  </a:schemeClr>
                </a:solidFill>
              </a:rPr>
              <a:t>-</a:t>
            </a:r>
            <a:endParaRPr lang="ko-KR" altLang="en-US" sz="1100" dirty="0">
              <a:solidFill>
                <a:schemeClr val="tx1">
                  <a:lumMod val="50000"/>
                  <a:lumOff val="50000"/>
                </a:schemeClr>
              </a:solidFill>
            </a:endParaRPr>
          </a:p>
        </p:txBody>
      </p:sp>
      <p:sp>
        <p:nvSpPr>
          <p:cNvPr id="5" name="TextBox 4"/>
          <p:cNvSpPr txBox="1"/>
          <p:nvPr userDrawn="1"/>
        </p:nvSpPr>
        <p:spPr>
          <a:xfrm>
            <a:off x="343120" y="6515434"/>
            <a:ext cx="2920736" cy="307777"/>
          </a:xfrm>
          <a:prstGeom prst="rect">
            <a:avLst/>
          </a:prstGeom>
          <a:noFill/>
        </p:spPr>
        <p:txBody>
          <a:bodyPr wrap="none" rtlCol="0">
            <a:spAutoFit/>
          </a:bodyPr>
          <a:lstStyle/>
          <a:p>
            <a:r>
              <a:rPr lang="en-US" altLang="ko-KR" sz="1400" b="1" dirty="0" smtClean="0">
                <a:solidFill>
                  <a:schemeClr val="tx1">
                    <a:lumMod val="85000"/>
                    <a:lumOff val="15000"/>
                  </a:schemeClr>
                </a:solidFill>
              </a:rPr>
              <a:t>Web Application </a:t>
            </a:r>
            <a:r>
              <a:rPr lang="ko-KR" altLang="en-US" sz="1400" b="1" dirty="0" err="1" smtClean="0">
                <a:solidFill>
                  <a:schemeClr val="tx1">
                    <a:lumMod val="85000"/>
                    <a:lumOff val="15000"/>
                  </a:schemeClr>
                </a:solidFill>
              </a:rPr>
              <a:t>빌드</a:t>
            </a:r>
            <a:r>
              <a:rPr lang="en-US" altLang="ko-KR" sz="1400" b="1" dirty="0" smtClean="0">
                <a:solidFill>
                  <a:schemeClr val="tx1">
                    <a:lumMod val="85000"/>
                    <a:lumOff val="15000"/>
                  </a:schemeClr>
                </a:solidFill>
              </a:rPr>
              <a:t>, </a:t>
            </a:r>
            <a:r>
              <a:rPr lang="ko-KR" altLang="en-US" sz="1400" b="1" dirty="0" smtClean="0">
                <a:solidFill>
                  <a:schemeClr val="tx1">
                    <a:lumMod val="85000"/>
                    <a:lumOff val="15000"/>
                  </a:schemeClr>
                </a:solidFill>
              </a:rPr>
              <a:t>배포 전략</a:t>
            </a:r>
            <a:endParaRPr lang="ko-KR" altLang="en-US" sz="1400" b="1" dirty="0">
              <a:solidFill>
                <a:schemeClr val="tx1">
                  <a:lumMod val="85000"/>
                  <a:lumOff val="15000"/>
                </a:schemeClr>
              </a:solidFill>
            </a:endParaRPr>
          </a:p>
        </p:txBody>
      </p:sp>
    </p:spTree>
    <p:extLst>
      <p:ext uri="{BB962C8B-B14F-4D97-AF65-F5344CB8AC3E}">
        <p14:creationId xmlns:p14="http://schemas.microsoft.com/office/powerpoint/2010/main" val="3547618411"/>
      </p:ext>
    </p:extLst>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par>
    </p:tnLst>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74874" y="1592796"/>
            <a:ext cx="6440802" cy="584775"/>
          </a:xfrm>
          <a:prstGeom prst="rect">
            <a:avLst/>
          </a:prstGeom>
          <a:noFill/>
        </p:spPr>
        <p:txBody>
          <a:bodyPr wrap="none" rtlCol="0">
            <a:spAutoFit/>
          </a:bodyPr>
          <a:lstStyle/>
          <a:p>
            <a:r>
              <a:rPr lang="en-US" altLang="ko-KR" sz="3200" b="1" dirty="0" smtClean="0">
                <a:solidFill>
                  <a:schemeClr val="tx1">
                    <a:lumMod val="85000"/>
                    <a:lumOff val="15000"/>
                  </a:schemeClr>
                </a:solidFill>
                <a:effectLst>
                  <a:reflection blurRad="12700" stA="20000" endPos="45000" dist="88900" dir="5400000" sy="-100000" algn="bl" rotWithShape="0"/>
                </a:effectLst>
                <a:latin typeface="맑은 고딕" pitchFamily="50" charset="-127"/>
                <a:ea typeface="맑은 고딕" pitchFamily="50" charset="-127"/>
              </a:rPr>
              <a:t>Web Application </a:t>
            </a:r>
            <a:r>
              <a:rPr lang="ko-KR" altLang="en-US" sz="3200" b="1" dirty="0" err="1" smtClean="0">
                <a:solidFill>
                  <a:schemeClr val="tx1">
                    <a:lumMod val="85000"/>
                    <a:lumOff val="15000"/>
                  </a:schemeClr>
                </a:solidFill>
                <a:effectLst>
                  <a:reflection blurRad="12700" stA="20000" endPos="45000" dist="88900" dir="5400000" sy="-100000" algn="bl" rotWithShape="0"/>
                </a:effectLst>
                <a:latin typeface="맑은 고딕" pitchFamily="50" charset="-127"/>
                <a:ea typeface="맑은 고딕" pitchFamily="50" charset="-127"/>
              </a:rPr>
              <a:t>빌드</a:t>
            </a:r>
            <a:r>
              <a:rPr lang="en-US" altLang="ko-KR" sz="3200" b="1" dirty="0" smtClean="0">
                <a:solidFill>
                  <a:schemeClr val="tx1">
                    <a:lumMod val="85000"/>
                    <a:lumOff val="15000"/>
                  </a:schemeClr>
                </a:solidFill>
                <a:effectLst>
                  <a:reflection blurRad="12700" stA="20000" endPos="45000" dist="88900" dir="5400000" sy="-100000" algn="bl" rotWithShape="0"/>
                </a:effectLst>
                <a:latin typeface="맑은 고딕" pitchFamily="50" charset="-127"/>
                <a:ea typeface="맑은 고딕" pitchFamily="50" charset="-127"/>
              </a:rPr>
              <a:t>, </a:t>
            </a:r>
            <a:r>
              <a:rPr lang="ko-KR" altLang="en-US" sz="3200" b="1" dirty="0" smtClean="0">
                <a:solidFill>
                  <a:schemeClr val="tx1">
                    <a:lumMod val="85000"/>
                    <a:lumOff val="15000"/>
                  </a:schemeClr>
                </a:solidFill>
                <a:effectLst>
                  <a:reflection blurRad="12700" stA="20000" endPos="45000" dist="88900" dir="5400000" sy="-100000" algn="bl" rotWithShape="0"/>
                </a:effectLst>
                <a:latin typeface="맑은 고딕" pitchFamily="50" charset="-127"/>
                <a:ea typeface="맑은 고딕" pitchFamily="50" charset="-127"/>
              </a:rPr>
              <a:t>배포 전략</a:t>
            </a:r>
            <a:endParaRPr lang="ko-KR" altLang="en-US" sz="2000" b="1" dirty="0">
              <a:solidFill>
                <a:schemeClr val="tx1">
                  <a:lumMod val="85000"/>
                  <a:lumOff val="15000"/>
                </a:schemeClr>
              </a:solidFill>
              <a:effectLst>
                <a:reflection blurRad="12700" stA="20000" endPos="45000" dist="88900" dir="5400000" sy="-100000" algn="bl" rotWithShape="0"/>
              </a:effectLst>
              <a:latin typeface="맑은 고딕" pitchFamily="50" charset="-127"/>
              <a:ea typeface="맑은 고딕" pitchFamily="50" charset="-127"/>
            </a:endParaRPr>
          </a:p>
        </p:txBody>
      </p:sp>
      <p:sp>
        <p:nvSpPr>
          <p:cNvPr id="17" name="TextBox 16"/>
          <p:cNvSpPr txBox="1"/>
          <p:nvPr/>
        </p:nvSpPr>
        <p:spPr>
          <a:xfrm>
            <a:off x="695175" y="3409058"/>
            <a:ext cx="1236236" cy="307777"/>
          </a:xfrm>
          <a:prstGeom prst="rect">
            <a:avLst/>
          </a:prstGeom>
          <a:noFill/>
        </p:spPr>
        <p:txBody>
          <a:bodyPr wrap="none" rtlCol="0">
            <a:spAutoFit/>
          </a:bodyPr>
          <a:lstStyle/>
          <a:p>
            <a:r>
              <a:rPr lang="en-US" altLang="ko-KR" sz="1400" b="1" dirty="0" smtClean="0">
                <a:solidFill>
                  <a:schemeClr val="tx1">
                    <a:lumMod val="65000"/>
                    <a:lumOff val="35000"/>
                  </a:schemeClr>
                </a:solidFill>
                <a:effectLst/>
                <a:latin typeface="맑은 고딕" pitchFamily="50" charset="-127"/>
                <a:ea typeface="맑은 고딕" pitchFamily="50" charset="-127"/>
              </a:rPr>
              <a:t>2012. </a:t>
            </a:r>
            <a:r>
              <a:rPr lang="en-US" altLang="ko-KR" sz="1400" b="1" dirty="0" smtClean="0">
                <a:solidFill>
                  <a:schemeClr val="tx1">
                    <a:lumMod val="65000"/>
                    <a:lumOff val="35000"/>
                  </a:schemeClr>
                </a:solidFill>
                <a:latin typeface="맑은 고딕" pitchFamily="50" charset="-127"/>
                <a:ea typeface="맑은 고딕" pitchFamily="50" charset="-127"/>
              </a:rPr>
              <a:t>10</a:t>
            </a:r>
            <a:r>
              <a:rPr lang="en-US" altLang="ko-KR" sz="1400" b="1" dirty="0" smtClean="0">
                <a:solidFill>
                  <a:schemeClr val="tx1">
                    <a:lumMod val="65000"/>
                    <a:lumOff val="35000"/>
                  </a:schemeClr>
                </a:solidFill>
                <a:effectLst/>
                <a:latin typeface="맑은 고딕" pitchFamily="50" charset="-127"/>
                <a:ea typeface="맑은 고딕" pitchFamily="50" charset="-127"/>
              </a:rPr>
              <a:t>. </a:t>
            </a:r>
            <a:r>
              <a:rPr lang="en-US" altLang="ko-KR" sz="1400" b="1" dirty="0" smtClean="0">
                <a:solidFill>
                  <a:schemeClr val="tx1">
                    <a:lumMod val="65000"/>
                    <a:lumOff val="35000"/>
                  </a:schemeClr>
                </a:solidFill>
                <a:latin typeface="맑은 고딕" pitchFamily="50" charset="-127"/>
                <a:ea typeface="맑은 고딕" pitchFamily="50" charset="-127"/>
              </a:rPr>
              <a:t>08</a:t>
            </a:r>
            <a:endParaRPr lang="ko-KR" altLang="en-US" sz="1400" b="1" dirty="0">
              <a:solidFill>
                <a:schemeClr val="tx1">
                  <a:lumMod val="65000"/>
                  <a:lumOff val="35000"/>
                </a:schemeClr>
              </a:solidFill>
              <a:effectLst/>
              <a:latin typeface="맑은 고딕" pitchFamily="50" charset="-127"/>
              <a:ea typeface="맑은 고딕" pitchFamily="50" charset="-127"/>
            </a:endParaRPr>
          </a:p>
        </p:txBody>
      </p:sp>
      <p:sp>
        <p:nvSpPr>
          <p:cNvPr id="18" name="TextBox 17"/>
          <p:cNvSpPr txBox="1"/>
          <p:nvPr/>
        </p:nvSpPr>
        <p:spPr>
          <a:xfrm>
            <a:off x="709852" y="2296155"/>
            <a:ext cx="748923" cy="369332"/>
          </a:xfrm>
          <a:prstGeom prst="rect">
            <a:avLst/>
          </a:prstGeom>
          <a:noFill/>
        </p:spPr>
        <p:txBody>
          <a:bodyPr wrap="none" rtlCol="0">
            <a:spAutoFit/>
          </a:bodyPr>
          <a:lstStyle/>
          <a:p>
            <a:r>
              <a:rPr lang="en-US" altLang="ko-KR" b="1" dirty="0" smtClean="0">
                <a:solidFill>
                  <a:schemeClr val="tx1">
                    <a:lumMod val="50000"/>
                    <a:lumOff val="50000"/>
                  </a:schemeClr>
                </a:solidFill>
                <a:latin typeface="맑은 고딕" pitchFamily="50" charset="-127"/>
                <a:ea typeface="맑은 고딕" pitchFamily="50" charset="-127"/>
              </a:rPr>
              <a:t>V 1.0</a:t>
            </a:r>
            <a:endParaRPr lang="ko-KR" altLang="en-US" b="1" dirty="0">
              <a:solidFill>
                <a:schemeClr val="tx1">
                  <a:lumMod val="50000"/>
                  <a:lumOff val="50000"/>
                </a:schemeClr>
              </a:solidFill>
              <a:effectLst/>
              <a:latin typeface="맑은 고딕" pitchFamily="50" charset="-127"/>
              <a:ea typeface="맑은 고딕" pitchFamily="50" charset="-127"/>
            </a:endParaRPr>
          </a:p>
        </p:txBody>
      </p:sp>
      <p:pic>
        <p:nvPicPr>
          <p:cNvPr id="10" name="그림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2797" y="5738481"/>
            <a:ext cx="1342284" cy="671140"/>
          </a:xfrm>
          <a:prstGeom prst="rect">
            <a:avLst/>
          </a:prstGeom>
        </p:spPr>
      </p:pic>
    </p:spTree>
    <p:extLst>
      <p:ext uri="{BB962C8B-B14F-4D97-AF65-F5344CB8AC3E}">
        <p14:creationId xmlns:p14="http://schemas.microsoft.com/office/powerpoint/2010/main" val="28352025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636912"/>
            <a:ext cx="9905999" cy="461665"/>
          </a:xfrm>
          <a:prstGeom prst="rect">
            <a:avLst/>
          </a:prstGeom>
          <a:noFill/>
        </p:spPr>
        <p:txBody>
          <a:bodyPr wrap="square" rtlCol="0">
            <a:spAutoFit/>
          </a:bodyPr>
          <a:lstStyle/>
          <a:p>
            <a:pPr algn="ctr"/>
            <a:r>
              <a:rPr lang="en-US" altLang="ko-KR" sz="2400" b="1" dirty="0">
                <a:solidFill>
                  <a:schemeClr val="tx1">
                    <a:lumMod val="85000"/>
                    <a:lumOff val="15000"/>
                  </a:schemeClr>
                </a:solidFill>
                <a:effectLst>
                  <a:reflection blurRad="12700" stA="20000" endPos="45000" dist="88900" dir="5400000" sy="-100000" algn="bl" rotWithShape="0"/>
                </a:effectLst>
                <a:latin typeface="맑은 고딕" pitchFamily="50" charset="-127"/>
                <a:ea typeface="맑은 고딕" pitchFamily="50" charset="-127"/>
              </a:rPr>
              <a:t>3</a:t>
            </a:r>
            <a:r>
              <a:rPr lang="en-US" altLang="ko-KR" sz="2400" b="1" dirty="0" smtClean="0">
                <a:solidFill>
                  <a:schemeClr val="tx1">
                    <a:lumMod val="85000"/>
                    <a:lumOff val="15000"/>
                  </a:schemeClr>
                </a:solidFill>
                <a:effectLst>
                  <a:reflection blurRad="12700" stA="20000" endPos="45000" dist="88900" dir="5400000" sy="-100000" algn="bl" rotWithShape="0"/>
                </a:effectLst>
                <a:latin typeface="맑은 고딕" pitchFamily="50" charset="-127"/>
                <a:ea typeface="맑은 고딕" pitchFamily="50" charset="-127"/>
              </a:rPr>
              <a:t>. </a:t>
            </a:r>
            <a:r>
              <a:rPr lang="ko-KR" altLang="en-US" sz="2400" b="1" dirty="0" smtClean="0">
                <a:solidFill>
                  <a:schemeClr val="tx1">
                    <a:lumMod val="85000"/>
                    <a:lumOff val="15000"/>
                  </a:schemeClr>
                </a:solidFill>
                <a:effectLst>
                  <a:reflection blurRad="12700" stA="20000" endPos="45000" dist="88900" dir="5400000" sy="-100000" algn="bl" rotWithShape="0"/>
                </a:effectLst>
                <a:latin typeface="맑은 고딕" pitchFamily="50" charset="-127"/>
                <a:ea typeface="맑은 고딕" pitchFamily="50" charset="-127"/>
              </a:rPr>
              <a:t>자주 사용되는 패턴</a:t>
            </a:r>
            <a:endParaRPr lang="en-US" altLang="ko-KR" sz="2400" b="1" dirty="0">
              <a:solidFill>
                <a:schemeClr val="tx1">
                  <a:lumMod val="85000"/>
                  <a:lumOff val="15000"/>
                </a:schemeClr>
              </a:solidFill>
              <a:effectLst>
                <a:reflection blurRad="12700" stA="20000" endPos="45000" dist="88900" dir="5400000" sy="-100000" algn="bl" rotWithShape="0"/>
              </a:effectLst>
              <a:latin typeface="맑은 고딕" pitchFamily="50" charset="-127"/>
              <a:ea typeface="맑은 고딕" pitchFamily="50" charset="-127"/>
            </a:endParaRPr>
          </a:p>
        </p:txBody>
      </p:sp>
    </p:spTree>
    <p:extLst>
      <p:ext uri="{BB962C8B-B14F-4D97-AF65-F5344CB8AC3E}">
        <p14:creationId xmlns:p14="http://schemas.microsoft.com/office/powerpoint/2010/main" val="5388437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43120" y="80628"/>
            <a:ext cx="2470548" cy="369332"/>
          </a:xfrm>
          <a:prstGeom prst="rect">
            <a:avLst/>
          </a:prstGeom>
          <a:noFill/>
        </p:spPr>
        <p:txBody>
          <a:bodyPr wrap="none" rtlCol="0">
            <a:spAutoFit/>
          </a:bodyPr>
          <a:lstStyle/>
          <a:p>
            <a:r>
              <a:rPr lang="en-US" altLang="ko-KR"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3. </a:t>
            </a:r>
            <a:r>
              <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자주 사용되는 패턴</a:t>
            </a:r>
          </a:p>
        </p:txBody>
      </p:sp>
      <p:sp>
        <p:nvSpPr>
          <p:cNvPr id="16" name="TextBox 15"/>
          <p:cNvSpPr txBox="1"/>
          <p:nvPr/>
        </p:nvSpPr>
        <p:spPr>
          <a:xfrm>
            <a:off x="3950591" y="96017"/>
            <a:ext cx="5673669" cy="338554"/>
          </a:xfrm>
          <a:prstGeom prst="rect">
            <a:avLst/>
          </a:prstGeom>
          <a:noFill/>
        </p:spPr>
        <p:txBody>
          <a:bodyPr wrap="none" rtlCol="0">
            <a:spAutoFit/>
          </a:bodyPr>
          <a:lstStyle/>
          <a:p>
            <a:pPr algn="r"/>
            <a:r>
              <a:rPr lang="en-US" altLang="ko-KR" sz="1600" b="1" dirty="0">
                <a:solidFill>
                  <a:schemeClr val="accent1">
                    <a:lumMod val="40000"/>
                    <a:lumOff val="60000"/>
                  </a:schemeClr>
                </a:solidFill>
                <a:latin typeface="맑은 고딕" pitchFamily="50" charset="-127"/>
                <a:ea typeface="맑은 고딕" pitchFamily="50" charset="-127"/>
              </a:rPr>
              <a:t>3.1 </a:t>
            </a:r>
            <a:r>
              <a:rPr lang="ko-KR" altLang="en-US" sz="1600" b="1" dirty="0">
                <a:solidFill>
                  <a:schemeClr val="accent1">
                    <a:lumMod val="40000"/>
                    <a:lumOff val="60000"/>
                  </a:schemeClr>
                </a:solidFill>
                <a:latin typeface="맑은 고딕" pitchFamily="50" charset="-127"/>
                <a:ea typeface="맑은 고딕" pitchFamily="50" charset="-127"/>
              </a:rPr>
              <a:t>어플리케이션 별 처리</a:t>
            </a:r>
            <a:r>
              <a:rPr lang="en-US" altLang="ko-KR" sz="1600" b="1" dirty="0">
                <a:solidFill>
                  <a:schemeClr val="accent1">
                    <a:lumMod val="40000"/>
                    <a:lumOff val="60000"/>
                  </a:schemeClr>
                </a:solidFill>
                <a:latin typeface="맑은 고딕" pitchFamily="50" charset="-127"/>
                <a:ea typeface="맑은 고딕" pitchFamily="50" charset="-127"/>
              </a:rPr>
              <a:t>, </a:t>
            </a:r>
            <a:r>
              <a:rPr lang="ko-KR" altLang="en-US" sz="1600" b="1" dirty="0">
                <a:solidFill>
                  <a:schemeClr val="accent1">
                    <a:lumMod val="40000"/>
                    <a:lumOff val="60000"/>
                  </a:schemeClr>
                </a:solidFill>
                <a:latin typeface="맑은 고딕" pitchFamily="50" charset="-127"/>
                <a:ea typeface="맑은 고딕" pitchFamily="50" charset="-127"/>
              </a:rPr>
              <a:t>동시 </a:t>
            </a:r>
            <a:r>
              <a:rPr lang="en-US" altLang="ko-KR" sz="1600" b="1" dirty="0">
                <a:solidFill>
                  <a:schemeClr val="accent1">
                    <a:lumMod val="40000"/>
                    <a:lumOff val="60000"/>
                  </a:schemeClr>
                </a:solidFill>
                <a:latin typeface="맑은 고딕" pitchFamily="50" charset="-127"/>
                <a:ea typeface="맑은 고딕" pitchFamily="50" charset="-127"/>
              </a:rPr>
              <a:t>Prepare, </a:t>
            </a:r>
            <a:r>
              <a:rPr lang="ko-KR" altLang="en-US" sz="1600" b="1" dirty="0">
                <a:solidFill>
                  <a:schemeClr val="accent1">
                    <a:lumMod val="40000"/>
                    <a:lumOff val="60000"/>
                  </a:schemeClr>
                </a:solidFill>
                <a:latin typeface="맑은 고딕" pitchFamily="50" charset="-127"/>
                <a:ea typeface="맑은 고딕" pitchFamily="50" charset="-127"/>
              </a:rPr>
              <a:t>순차 </a:t>
            </a:r>
            <a:r>
              <a:rPr lang="en-US" altLang="ko-KR" sz="1600" b="1" dirty="0">
                <a:solidFill>
                  <a:schemeClr val="accent1">
                    <a:lumMod val="40000"/>
                    <a:lumOff val="60000"/>
                  </a:schemeClr>
                </a:solidFill>
                <a:latin typeface="맑은 고딕" pitchFamily="50" charset="-127"/>
                <a:ea typeface="맑은 고딕" pitchFamily="50" charset="-127"/>
              </a:rPr>
              <a:t>Deploy </a:t>
            </a:r>
            <a:r>
              <a:rPr lang="ko-KR" altLang="en-US" sz="1600" b="1" dirty="0">
                <a:solidFill>
                  <a:schemeClr val="accent1">
                    <a:lumMod val="40000"/>
                    <a:lumOff val="60000"/>
                  </a:schemeClr>
                </a:solidFill>
                <a:latin typeface="맑은 고딕" pitchFamily="50" charset="-127"/>
                <a:ea typeface="맑은 고딕" pitchFamily="50" charset="-127"/>
              </a:rPr>
              <a:t>방식</a:t>
            </a:r>
          </a:p>
        </p:txBody>
      </p:sp>
      <p:sp>
        <p:nvSpPr>
          <p:cNvPr id="46" name="모서리가 둥근 직사각형 45"/>
          <p:cNvSpPr/>
          <p:nvPr/>
        </p:nvSpPr>
        <p:spPr>
          <a:xfrm>
            <a:off x="194472" y="4221089"/>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prepare-webapp-for-web1</a:t>
            </a:r>
            <a:endParaRPr lang="ko-KR" altLang="en-US" sz="1200" dirty="0"/>
          </a:p>
        </p:txBody>
      </p:sp>
      <p:sp>
        <p:nvSpPr>
          <p:cNvPr id="47" name="모서리가 둥근 직사각형 46"/>
          <p:cNvSpPr/>
          <p:nvPr/>
        </p:nvSpPr>
        <p:spPr>
          <a:xfrm>
            <a:off x="5109018" y="4221088"/>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prepare-webapp-for-web2</a:t>
            </a:r>
            <a:endParaRPr lang="ko-KR" altLang="en-US" sz="1200" dirty="0"/>
          </a:p>
        </p:txBody>
      </p:sp>
      <p:sp>
        <p:nvSpPr>
          <p:cNvPr id="48" name="모서리가 둥근 직사각형 47"/>
          <p:cNvSpPr/>
          <p:nvPr/>
        </p:nvSpPr>
        <p:spPr>
          <a:xfrm>
            <a:off x="2534732" y="4221089"/>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prepare-webapp-for-was1</a:t>
            </a:r>
            <a:endParaRPr lang="ko-KR" altLang="en-US" sz="1200" dirty="0"/>
          </a:p>
        </p:txBody>
      </p:sp>
      <p:sp>
        <p:nvSpPr>
          <p:cNvPr id="49" name="모서리가 둥근 직사각형 48"/>
          <p:cNvSpPr/>
          <p:nvPr/>
        </p:nvSpPr>
        <p:spPr>
          <a:xfrm>
            <a:off x="7449278" y="4221089"/>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prepare-webapp-for-was2</a:t>
            </a:r>
            <a:endParaRPr lang="ko-KR" altLang="en-US" sz="1200" dirty="0"/>
          </a:p>
        </p:txBody>
      </p:sp>
      <p:sp>
        <p:nvSpPr>
          <p:cNvPr id="50" name="모서리가 둥근 직사각형 49"/>
          <p:cNvSpPr/>
          <p:nvPr/>
        </p:nvSpPr>
        <p:spPr>
          <a:xfrm>
            <a:off x="194472" y="4895450"/>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deploy-webapp-for-web1</a:t>
            </a:r>
            <a:endParaRPr lang="ko-KR" altLang="en-US" sz="1200" dirty="0"/>
          </a:p>
        </p:txBody>
      </p:sp>
      <p:sp>
        <p:nvSpPr>
          <p:cNvPr id="51" name="모서리가 둥근 직사각형 50"/>
          <p:cNvSpPr/>
          <p:nvPr/>
        </p:nvSpPr>
        <p:spPr>
          <a:xfrm>
            <a:off x="5109018" y="4895449"/>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deploy-webapp-for-web2</a:t>
            </a:r>
            <a:endParaRPr lang="ko-KR" altLang="en-US" sz="1200" dirty="0"/>
          </a:p>
        </p:txBody>
      </p:sp>
      <p:sp>
        <p:nvSpPr>
          <p:cNvPr id="52" name="모서리가 둥근 직사각형 51"/>
          <p:cNvSpPr/>
          <p:nvPr/>
        </p:nvSpPr>
        <p:spPr>
          <a:xfrm>
            <a:off x="2534732" y="4895450"/>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deploy-webapp-for-was1</a:t>
            </a:r>
            <a:endParaRPr lang="ko-KR" altLang="en-US" sz="1200" dirty="0"/>
          </a:p>
        </p:txBody>
      </p:sp>
      <p:sp>
        <p:nvSpPr>
          <p:cNvPr id="53" name="모서리가 둥근 직사각형 52"/>
          <p:cNvSpPr/>
          <p:nvPr/>
        </p:nvSpPr>
        <p:spPr>
          <a:xfrm>
            <a:off x="7449278" y="4895450"/>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deploy-webapp-for-was2</a:t>
            </a:r>
            <a:endParaRPr lang="ko-KR" altLang="en-US" sz="1200" dirty="0"/>
          </a:p>
        </p:txBody>
      </p:sp>
      <p:sp>
        <p:nvSpPr>
          <p:cNvPr id="54" name="모서리가 둥근 직사각형 53"/>
          <p:cNvSpPr/>
          <p:nvPr/>
        </p:nvSpPr>
        <p:spPr>
          <a:xfrm>
            <a:off x="4477384" y="3284984"/>
            <a:ext cx="936104"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all</a:t>
            </a:r>
            <a:endParaRPr lang="ko-KR" altLang="en-US" sz="1200" dirty="0"/>
          </a:p>
        </p:txBody>
      </p:sp>
      <p:sp>
        <p:nvSpPr>
          <p:cNvPr id="55" name="직사각형 54"/>
          <p:cNvSpPr/>
          <p:nvPr/>
        </p:nvSpPr>
        <p:spPr>
          <a:xfrm>
            <a:off x="194472" y="3933057"/>
            <a:ext cx="9517057"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cxnSp>
        <p:nvCxnSpPr>
          <p:cNvPr id="56" name="직선 화살표 연결선 55"/>
          <p:cNvCxnSpPr>
            <a:stCxn id="54" idx="2"/>
            <a:endCxn id="55" idx="0"/>
          </p:cNvCxnSpPr>
          <p:nvPr/>
        </p:nvCxnSpPr>
        <p:spPr>
          <a:xfrm>
            <a:off x="4945436" y="3645024"/>
            <a:ext cx="7564" cy="28803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직선 화살표 연결선 56"/>
          <p:cNvCxnSpPr/>
          <p:nvPr/>
        </p:nvCxnSpPr>
        <p:spPr>
          <a:xfrm>
            <a:off x="1357037" y="396255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직선 화살표 연결선 57"/>
          <p:cNvCxnSpPr>
            <a:stCxn id="46" idx="2"/>
            <a:endCxn id="50" idx="0"/>
          </p:cNvCxnSpPr>
          <p:nvPr/>
        </p:nvCxnSpPr>
        <p:spPr>
          <a:xfrm>
            <a:off x="1325597" y="4621586"/>
            <a:ext cx="0" cy="2738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직선 화살표 연결선 58"/>
          <p:cNvCxnSpPr/>
          <p:nvPr/>
        </p:nvCxnSpPr>
        <p:spPr>
          <a:xfrm>
            <a:off x="3704861" y="396255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직선 화살표 연결선 59"/>
          <p:cNvCxnSpPr/>
          <p:nvPr/>
        </p:nvCxnSpPr>
        <p:spPr>
          <a:xfrm>
            <a:off x="6201139" y="3933056"/>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직선 화살표 연결선 60"/>
          <p:cNvCxnSpPr/>
          <p:nvPr/>
        </p:nvCxnSpPr>
        <p:spPr>
          <a:xfrm>
            <a:off x="8533835" y="3933056"/>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직선 화살표 연결선 61"/>
          <p:cNvCxnSpPr>
            <a:stCxn id="48" idx="2"/>
            <a:endCxn id="52" idx="0"/>
          </p:cNvCxnSpPr>
          <p:nvPr/>
        </p:nvCxnSpPr>
        <p:spPr>
          <a:xfrm>
            <a:off x="3665857" y="4621586"/>
            <a:ext cx="0" cy="2738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직선 화살표 연결선 62"/>
          <p:cNvCxnSpPr>
            <a:stCxn id="47" idx="2"/>
            <a:endCxn id="51" idx="0"/>
          </p:cNvCxnSpPr>
          <p:nvPr/>
        </p:nvCxnSpPr>
        <p:spPr>
          <a:xfrm>
            <a:off x="6240143" y="4621585"/>
            <a:ext cx="0" cy="2738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직선 화살표 연결선 63"/>
          <p:cNvCxnSpPr>
            <a:stCxn id="49" idx="2"/>
            <a:endCxn id="53" idx="0"/>
          </p:cNvCxnSpPr>
          <p:nvPr/>
        </p:nvCxnSpPr>
        <p:spPr>
          <a:xfrm>
            <a:off x="8580403" y="4621586"/>
            <a:ext cx="0" cy="2738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직선 화살표 연결선 64"/>
          <p:cNvCxnSpPr>
            <a:stCxn id="50" idx="2"/>
            <a:endCxn id="68" idx="0"/>
          </p:cNvCxnSpPr>
          <p:nvPr/>
        </p:nvCxnSpPr>
        <p:spPr>
          <a:xfrm>
            <a:off x="1325598" y="5295946"/>
            <a:ext cx="7426" cy="24140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직선 화살표 연결선 65"/>
          <p:cNvCxnSpPr>
            <a:stCxn id="51" idx="2"/>
            <a:endCxn id="71" idx="0"/>
          </p:cNvCxnSpPr>
          <p:nvPr/>
        </p:nvCxnSpPr>
        <p:spPr>
          <a:xfrm>
            <a:off x="6240143" y="5295946"/>
            <a:ext cx="8736" cy="22128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7" name="타원 66"/>
          <p:cNvSpPr/>
          <p:nvPr/>
        </p:nvSpPr>
        <p:spPr>
          <a:xfrm>
            <a:off x="4796983" y="2780928"/>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68" name="타원 67"/>
          <p:cNvSpPr/>
          <p:nvPr/>
        </p:nvSpPr>
        <p:spPr>
          <a:xfrm>
            <a:off x="1177006" y="5537348"/>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69" name="직선 화살표 연결선 68"/>
          <p:cNvCxnSpPr>
            <a:stCxn id="67" idx="4"/>
            <a:endCxn id="54" idx="0"/>
          </p:cNvCxnSpPr>
          <p:nvPr/>
        </p:nvCxnSpPr>
        <p:spPr>
          <a:xfrm flipH="1">
            <a:off x="4945436" y="3068960"/>
            <a:ext cx="7564"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70" name="표 69"/>
          <p:cNvGraphicFramePr>
            <a:graphicFrameLocks noGrp="1"/>
          </p:cNvGraphicFramePr>
          <p:nvPr>
            <p:extLst>
              <p:ext uri="{D42A27DB-BD31-4B8C-83A1-F6EECF244321}">
                <p14:modId xmlns:p14="http://schemas.microsoft.com/office/powerpoint/2010/main" val="4005559835"/>
              </p:ext>
            </p:extLst>
          </p:nvPr>
        </p:nvGraphicFramePr>
        <p:xfrm>
          <a:off x="6364720" y="803336"/>
          <a:ext cx="3346809" cy="2445644"/>
        </p:xfrm>
        <a:graphic>
          <a:graphicData uri="http://schemas.openxmlformats.org/drawingml/2006/table">
            <a:tbl>
              <a:tblPr firstRow="1" bandRow="1">
                <a:tableStyleId>{5940675A-B579-460E-94D1-54222C63F5DA}</a:tableStyleId>
              </a:tblPr>
              <a:tblGrid>
                <a:gridCol w="2677448"/>
                <a:gridCol w="669361"/>
              </a:tblGrid>
              <a:tr h="29801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t>Feature</a:t>
                      </a:r>
                      <a:endParaRPr lang="ko-KR" altLang="en-US" sz="1000" dirty="0" smtClean="0"/>
                    </a:p>
                  </a:txBody>
                  <a:tcPr marL="99060" marR="99060" anchor="ctr">
                    <a:solidFill>
                      <a:schemeClr val="bg1">
                        <a:lumMod val="75000"/>
                      </a:schemeClr>
                    </a:solidFill>
                  </a:tcPr>
                </a:tc>
                <a:tc>
                  <a:txBody>
                    <a:bodyPr/>
                    <a:lstStyle/>
                    <a:p>
                      <a:pPr algn="ctr" latinLnBrk="1"/>
                      <a:r>
                        <a:rPr lang="en-US" altLang="ko-KR" sz="1000" dirty="0" smtClean="0"/>
                        <a:t>Check</a:t>
                      </a:r>
                      <a:endParaRPr lang="ko-KR" altLang="en-US" sz="1000" dirty="0"/>
                    </a:p>
                  </a:txBody>
                  <a:tcPr marL="99060" marR="99060" anchor="ctr">
                    <a:solidFill>
                      <a:schemeClr val="bg1">
                        <a:lumMod val="75000"/>
                      </a:schemeClr>
                    </a:solidFill>
                  </a:tcPr>
                </a:tc>
              </a:tr>
              <a:tr h="29801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t>WEB,</a:t>
                      </a:r>
                      <a:r>
                        <a:rPr lang="en-US" altLang="ko-KR" sz="1000" baseline="0" dirty="0" smtClean="0"/>
                        <a:t> WAS </a:t>
                      </a:r>
                      <a:r>
                        <a:rPr lang="ko-KR" altLang="en-US" sz="1000" baseline="0" dirty="0" smtClean="0"/>
                        <a:t>분리</a:t>
                      </a:r>
                      <a:endParaRPr lang="ko-KR" altLang="en-US" sz="1000" dirty="0" smtClean="0"/>
                    </a:p>
                  </a:txBody>
                  <a:tcPr marL="99060" marR="99060" anchor="ctr"/>
                </a:tc>
                <a:tc>
                  <a:txBody>
                    <a:bodyPr/>
                    <a:lstStyle/>
                    <a:p>
                      <a:pPr algn="ctr" latinLnBrk="1"/>
                      <a:r>
                        <a:rPr lang="en-US" altLang="ko-KR" sz="1000" dirty="0" smtClean="0"/>
                        <a:t>O</a:t>
                      </a:r>
                      <a:endParaRPr lang="ko-KR" altLang="en-US" sz="1000" dirty="0"/>
                    </a:p>
                  </a:txBody>
                  <a:tcPr marL="99060" marR="99060" anchor="ctr"/>
                </a:tc>
              </a:tr>
              <a:tr h="298014">
                <a:tc>
                  <a:txBody>
                    <a:bodyPr/>
                    <a:lstStyle/>
                    <a:p>
                      <a:pPr algn="l" latinLnBrk="1"/>
                      <a:r>
                        <a:rPr lang="ko-KR" altLang="en-US" sz="1000" dirty="0" smtClean="0"/>
                        <a:t>서버 </a:t>
                      </a:r>
                      <a:r>
                        <a:rPr lang="en-US" altLang="ko-KR" sz="1000" dirty="0" smtClean="0"/>
                        <a:t>2</a:t>
                      </a:r>
                      <a:r>
                        <a:rPr lang="ko-KR" altLang="en-US" sz="1000" dirty="0" smtClean="0"/>
                        <a:t>중화</a:t>
                      </a:r>
                      <a:endParaRPr lang="ko-KR" altLang="en-US" sz="1000" dirty="0"/>
                    </a:p>
                  </a:txBody>
                  <a:tcPr marL="99060" marR="99060" anchor="ctr"/>
                </a:tc>
                <a:tc>
                  <a:txBody>
                    <a:bodyPr/>
                    <a:lstStyle/>
                    <a:p>
                      <a:pPr algn="ctr" latinLnBrk="1"/>
                      <a:r>
                        <a:rPr lang="en-US" altLang="ko-KR" sz="1000" dirty="0" smtClean="0"/>
                        <a:t>O</a:t>
                      </a:r>
                      <a:endParaRPr lang="ko-KR" altLang="en-US" sz="1000" dirty="0"/>
                    </a:p>
                  </a:txBody>
                  <a:tcPr marL="99060" marR="99060" anchor="ctr"/>
                </a:tc>
              </a:tr>
              <a:tr h="298014">
                <a:tc>
                  <a:txBody>
                    <a:bodyPr/>
                    <a:lstStyle/>
                    <a:p>
                      <a:pPr algn="l" latinLnBrk="1"/>
                      <a:r>
                        <a:rPr lang="ko-KR" altLang="en-US" sz="1000" dirty="0" smtClean="0"/>
                        <a:t>배포 후</a:t>
                      </a:r>
                      <a:r>
                        <a:rPr lang="en-US" altLang="ko-KR" sz="1000" dirty="0" smtClean="0"/>
                        <a:t>, </a:t>
                      </a:r>
                      <a:r>
                        <a:rPr lang="ko-KR" altLang="en-US" sz="1000" dirty="0" err="1" smtClean="0"/>
                        <a:t>재구동</a:t>
                      </a:r>
                      <a:r>
                        <a:rPr lang="ko-KR" altLang="en-US" sz="1000" dirty="0" smtClean="0"/>
                        <a:t> 여부</a:t>
                      </a:r>
                      <a:endParaRPr lang="ko-KR" altLang="en-US" sz="1000" dirty="0"/>
                    </a:p>
                  </a:txBody>
                  <a:tcPr marL="99060" marR="99060"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t>X</a:t>
                      </a:r>
                      <a:endParaRPr lang="ko-KR" altLang="en-US" sz="1000" dirty="0" smtClean="0"/>
                    </a:p>
                  </a:txBody>
                  <a:tcPr marL="99060" marR="99060" anchor="ctr"/>
                </a:tc>
              </a:tr>
              <a:tr h="298014">
                <a:tc>
                  <a:txBody>
                    <a:bodyPr/>
                    <a:lstStyle/>
                    <a:p>
                      <a:pPr algn="l" latinLnBrk="1"/>
                      <a:r>
                        <a:rPr lang="ko-KR" altLang="en-US" sz="1000" dirty="0" smtClean="0"/>
                        <a:t>배포 중</a:t>
                      </a:r>
                      <a:r>
                        <a:rPr lang="en-US" altLang="ko-KR" sz="1000" dirty="0" smtClean="0"/>
                        <a:t>, </a:t>
                      </a:r>
                      <a:r>
                        <a:rPr lang="ko-KR" altLang="en-US" sz="1000" dirty="0" err="1" smtClean="0"/>
                        <a:t>서버별</a:t>
                      </a:r>
                      <a:r>
                        <a:rPr lang="ko-KR" altLang="en-US" sz="1000" dirty="0" smtClean="0"/>
                        <a:t> 장애 허용 </a:t>
                      </a:r>
                      <a:endParaRPr lang="ko-KR" altLang="en-US" sz="1000" dirty="0"/>
                    </a:p>
                  </a:txBody>
                  <a:tcPr marL="99060" marR="99060" anchor="ctr"/>
                </a:tc>
                <a:tc>
                  <a:txBody>
                    <a:bodyPr/>
                    <a:lstStyle/>
                    <a:p>
                      <a:pPr algn="ctr" latinLnBrk="1"/>
                      <a:r>
                        <a:rPr lang="en-US" altLang="ko-KR" sz="1000" dirty="0" smtClean="0"/>
                        <a:t>O</a:t>
                      </a:r>
                      <a:endParaRPr lang="ko-KR" altLang="en-US" sz="1000" dirty="0"/>
                    </a:p>
                  </a:txBody>
                  <a:tcPr marL="99060" marR="99060" anchor="ctr"/>
                </a:tc>
              </a:tr>
              <a:tr h="298014">
                <a:tc>
                  <a:txBody>
                    <a:bodyPr/>
                    <a:lstStyle/>
                    <a:p>
                      <a:pPr algn="l" latinLnBrk="1"/>
                      <a:r>
                        <a:rPr lang="ko-KR" altLang="en-US" sz="1000" dirty="0" err="1" smtClean="0"/>
                        <a:t>서버별</a:t>
                      </a:r>
                      <a:r>
                        <a:rPr lang="ko-KR" altLang="en-US" sz="1000" dirty="0" smtClean="0"/>
                        <a:t> </a:t>
                      </a:r>
                      <a:r>
                        <a:rPr lang="ko-KR" altLang="en-US" sz="1000" dirty="0" err="1" smtClean="0"/>
                        <a:t>배포본</a:t>
                      </a:r>
                      <a:r>
                        <a:rPr lang="ko-KR" altLang="en-US" sz="1000" dirty="0" smtClean="0"/>
                        <a:t> 공유</a:t>
                      </a:r>
                      <a:endParaRPr lang="ko-KR" altLang="en-US" sz="1000" dirty="0"/>
                    </a:p>
                  </a:txBody>
                  <a:tcPr marL="99060" marR="99060" anchor="ctr"/>
                </a:tc>
                <a:tc>
                  <a:txBody>
                    <a:bodyPr/>
                    <a:lstStyle/>
                    <a:p>
                      <a:pPr algn="ctr" latinLnBrk="1"/>
                      <a:r>
                        <a:rPr lang="en-US" altLang="ko-KR" sz="1000" dirty="0" smtClean="0"/>
                        <a:t>X</a:t>
                      </a:r>
                      <a:endParaRPr lang="ko-KR" altLang="en-US" sz="1000" dirty="0"/>
                    </a:p>
                  </a:txBody>
                  <a:tcPr marL="99060" marR="99060" anchor="ctr"/>
                </a:tc>
              </a:tr>
              <a:tr h="298014">
                <a:tc>
                  <a:txBody>
                    <a:bodyPr/>
                    <a:lstStyle/>
                    <a:p>
                      <a:pPr algn="l" latinLnBrk="1"/>
                      <a:r>
                        <a:rPr lang="en-US" altLang="ko-KR" sz="1000" dirty="0" smtClean="0"/>
                        <a:t>2</a:t>
                      </a:r>
                      <a:r>
                        <a:rPr lang="ko-KR" altLang="en-US" sz="1000" dirty="0" smtClean="0"/>
                        <a:t>중화 </a:t>
                      </a:r>
                      <a:r>
                        <a:rPr lang="ko-KR" altLang="en-US" sz="1000" dirty="0" err="1" smtClean="0"/>
                        <a:t>서버별</a:t>
                      </a:r>
                      <a:r>
                        <a:rPr lang="ko-KR" altLang="en-US" sz="1000" dirty="0" smtClean="0"/>
                        <a:t> </a:t>
                      </a:r>
                      <a:r>
                        <a:rPr lang="ko-KR" altLang="en-US" sz="1000" dirty="0" err="1" smtClean="0"/>
                        <a:t>배포본</a:t>
                      </a:r>
                      <a:r>
                        <a:rPr lang="ko-KR" altLang="en-US" sz="1000" dirty="0" smtClean="0"/>
                        <a:t> 정합성 보장</a:t>
                      </a:r>
                      <a:endParaRPr lang="ko-KR" altLang="en-US" sz="1000" dirty="0"/>
                    </a:p>
                  </a:txBody>
                  <a:tcPr marL="99060" marR="99060" anchor="ctr"/>
                </a:tc>
                <a:tc>
                  <a:txBody>
                    <a:bodyPr/>
                    <a:lstStyle/>
                    <a:p>
                      <a:pPr algn="ctr" latinLnBrk="1"/>
                      <a:r>
                        <a:rPr lang="en-US" altLang="ko-KR" sz="1000" dirty="0" smtClean="0"/>
                        <a:t>X</a:t>
                      </a:r>
                      <a:endParaRPr lang="ko-KR" altLang="en-US" sz="1000" dirty="0"/>
                    </a:p>
                  </a:txBody>
                  <a:tcPr marL="99060" marR="99060" anchor="ctr"/>
                </a:tc>
              </a:tr>
              <a:tr h="359546">
                <a:tc>
                  <a:txBody>
                    <a:bodyPr/>
                    <a:lstStyle/>
                    <a:p>
                      <a:pPr algn="l" latinLnBrk="1"/>
                      <a:r>
                        <a:rPr lang="en-US" altLang="ko-KR" sz="1000" dirty="0" smtClean="0"/>
                        <a:t>WEB,</a:t>
                      </a:r>
                      <a:r>
                        <a:rPr lang="en-US" altLang="ko-KR" sz="1000" baseline="0" dirty="0" smtClean="0"/>
                        <a:t> WAS </a:t>
                      </a:r>
                      <a:r>
                        <a:rPr lang="ko-KR" altLang="en-US" sz="1000" baseline="0" dirty="0" err="1" smtClean="0"/>
                        <a:t>서버별</a:t>
                      </a:r>
                      <a:r>
                        <a:rPr lang="ko-KR" altLang="en-US" sz="1000" baseline="0" dirty="0" smtClean="0"/>
                        <a:t> </a:t>
                      </a:r>
                      <a:r>
                        <a:rPr lang="ko-KR" altLang="en-US" sz="1000" baseline="0" dirty="0" err="1" smtClean="0"/>
                        <a:t>배포본</a:t>
                      </a:r>
                      <a:r>
                        <a:rPr lang="ko-KR" altLang="en-US" sz="1000" baseline="0" dirty="0" smtClean="0"/>
                        <a:t> 정합성 보장</a:t>
                      </a:r>
                      <a:endParaRPr lang="ko-KR" altLang="en-US" sz="1000" dirty="0"/>
                    </a:p>
                  </a:txBody>
                  <a:tcPr marL="99060" marR="99060"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t>X</a:t>
                      </a:r>
                      <a:endParaRPr lang="ko-KR" altLang="en-US" sz="1000" dirty="0" smtClean="0"/>
                    </a:p>
                  </a:txBody>
                  <a:tcPr marL="99060" marR="99060" anchor="ctr"/>
                </a:tc>
              </a:tr>
            </a:tbl>
          </a:graphicData>
        </a:graphic>
      </p:graphicFrame>
      <p:sp>
        <p:nvSpPr>
          <p:cNvPr id="71" name="타원 70"/>
          <p:cNvSpPr/>
          <p:nvPr/>
        </p:nvSpPr>
        <p:spPr>
          <a:xfrm>
            <a:off x="6092862" y="5517232"/>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72" name="직선 화살표 연결선 71"/>
          <p:cNvCxnSpPr>
            <a:stCxn id="53" idx="2"/>
            <a:endCxn id="73" idx="0"/>
          </p:cNvCxnSpPr>
          <p:nvPr/>
        </p:nvCxnSpPr>
        <p:spPr>
          <a:xfrm>
            <a:off x="8580404" y="5295946"/>
            <a:ext cx="3199" cy="24140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타원 72"/>
          <p:cNvSpPr/>
          <p:nvPr/>
        </p:nvSpPr>
        <p:spPr>
          <a:xfrm>
            <a:off x="8427585" y="5537348"/>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74" name="직선 화살표 연결선 73"/>
          <p:cNvCxnSpPr>
            <a:stCxn id="52" idx="2"/>
            <a:endCxn id="75" idx="0"/>
          </p:cNvCxnSpPr>
          <p:nvPr/>
        </p:nvCxnSpPr>
        <p:spPr>
          <a:xfrm>
            <a:off x="3665858" y="5295947"/>
            <a:ext cx="3199" cy="2466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타원 74"/>
          <p:cNvSpPr/>
          <p:nvPr/>
        </p:nvSpPr>
        <p:spPr>
          <a:xfrm>
            <a:off x="3513039" y="5542611"/>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32222620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43120" y="80628"/>
            <a:ext cx="2470548" cy="369332"/>
          </a:xfrm>
          <a:prstGeom prst="rect">
            <a:avLst/>
          </a:prstGeom>
          <a:noFill/>
        </p:spPr>
        <p:txBody>
          <a:bodyPr wrap="none" rtlCol="0">
            <a:spAutoFit/>
          </a:bodyPr>
          <a:lstStyle/>
          <a:p>
            <a:r>
              <a:rPr lang="en-US" altLang="ko-KR"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3. </a:t>
            </a:r>
            <a:r>
              <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자주 사용되는 패턴</a:t>
            </a:r>
          </a:p>
        </p:txBody>
      </p:sp>
      <p:sp>
        <p:nvSpPr>
          <p:cNvPr id="16" name="TextBox 15"/>
          <p:cNvSpPr txBox="1"/>
          <p:nvPr/>
        </p:nvSpPr>
        <p:spPr>
          <a:xfrm>
            <a:off x="2662161" y="96017"/>
            <a:ext cx="6962099" cy="338554"/>
          </a:xfrm>
          <a:prstGeom prst="rect">
            <a:avLst/>
          </a:prstGeom>
          <a:noFill/>
        </p:spPr>
        <p:txBody>
          <a:bodyPr wrap="none" rtlCol="0">
            <a:spAutoFit/>
          </a:bodyPr>
          <a:lstStyle/>
          <a:p>
            <a:pPr algn="r"/>
            <a:r>
              <a:rPr lang="en-US" altLang="ko-KR" sz="1600" b="1" dirty="0">
                <a:solidFill>
                  <a:schemeClr val="accent1">
                    <a:lumMod val="40000"/>
                    <a:lumOff val="60000"/>
                  </a:schemeClr>
                </a:solidFill>
                <a:latin typeface="맑은 고딕" pitchFamily="50" charset="-127"/>
                <a:ea typeface="맑은 고딕" pitchFamily="50" charset="-127"/>
              </a:rPr>
              <a:t>3.2 </a:t>
            </a:r>
            <a:r>
              <a:rPr lang="ko-KR" altLang="en-US" sz="1600" b="1" dirty="0">
                <a:solidFill>
                  <a:schemeClr val="accent1">
                    <a:lumMod val="40000"/>
                    <a:lumOff val="60000"/>
                  </a:schemeClr>
                </a:solidFill>
                <a:latin typeface="맑은 고딕" pitchFamily="50" charset="-127"/>
                <a:ea typeface="맑은 고딕" pitchFamily="50" charset="-127"/>
              </a:rPr>
              <a:t>어플리케이션 별 처리</a:t>
            </a:r>
            <a:r>
              <a:rPr lang="en-US" altLang="ko-KR" sz="1600" b="1" dirty="0">
                <a:solidFill>
                  <a:schemeClr val="accent1">
                    <a:lumMod val="40000"/>
                    <a:lumOff val="60000"/>
                  </a:schemeClr>
                </a:solidFill>
                <a:latin typeface="맑은 고딕" pitchFamily="50" charset="-127"/>
                <a:ea typeface="맑은 고딕" pitchFamily="50" charset="-127"/>
              </a:rPr>
              <a:t>, </a:t>
            </a:r>
            <a:r>
              <a:rPr lang="ko-KR" altLang="en-US" sz="1600" b="1" dirty="0">
                <a:solidFill>
                  <a:schemeClr val="accent1">
                    <a:lumMod val="40000"/>
                    <a:lumOff val="60000"/>
                  </a:schemeClr>
                </a:solidFill>
                <a:latin typeface="맑은 고딕" pitchFamily="50" charset="-127"/>
                <a:ea typeface="맑은 고딕" pitchFamily="50" charset="-127"/>
              </a:rPr>
              <a:t>동시 </a:t>
            </a:r>
            <a:r>
              <a:rPr lang="en-US" altLang="ko-KR" sz="1600" b="1" dirty="0">
                <a:solidFill>
                  <a:schemeClr val="accent1">
                    <a:lumMod val="40000"/>
                    <a:lumOff val="60000"/>
                  </a:schemeClr>
                </a:solidFill>
                <a:latin typeface="맑은 고딕" pitchFamily="50" charset="-127"/>
                <a:ea typeface="맑은 고딕" pitchFamily="50" charset="-127"/>
              </a:rPr>
              <a:t>Prepare, </a:t>
            </a:r>
            <a:r>
              <a:rPr lang="ko-KR" altLang="en-US" sz="1600" b="1" dirty="0">
                <a:solidFill>
                  <a:schemeClr val="accent1">
                    <a:lumMod val="40000"/>
                    <a:lumOff val="60000"/>
                  </a:schemeClr>
                </a:solidFill>
                <a:latin typeface="맑은 고딕" pitchFamily="50" charset="-127"/>
                <a:ea typeface="맑은 고딕" pitchFamily="50" charset="-127"/>
              </a:rPr>
              <a:t>순차 </a:t>
            </a:r>
            <a:r>
              <a:rPr lang="en-US" altLang="ko-KR" sz="1600" b="1" dirty="0">
                <a:solidFill>
                  <a:schemeClr val="accent1">
                    <a:lumMod val="40000"/>
                    <a:lumOff val="60000"/>
                  </a:schemeClr>
                </a:solidFill>
                <a:latin typeface="맑은 고딕" pitchFamily="50" charset="-127"/>
                <a:ea typeface="맑은 고딕" pitchFamily="50" charset="-127"/>
              </a:rPr>
              <a:t>Deploy, </a:t>
            </a:r>
            <a:r>
              <a:rPr lang="ko-KR" altLang="en-US" sz="1600" b="1" dirty="0">
                <a:solidFill>
                  <a:schemeClr val="accent1">
                    <a:lumMod val="40000"/>
                    <a:lumOff val="60000"/>
                  </a:schemeClr>
                </a:solidFill>
                <a:latin typeface="맑은 고딕" pitchFamily="50" charset="-127"/>
                <a:ea typeface="맑은 고딕" pitchFamily="50" charset="-127"/>
              </a:rPr>
              <a:t>순차 </a:t>
            </a:r>
            <a:r>
              <a:rPr lang="en-US" altLang="ko-KR" sz="1600" b="1" dirty="0">
                <a:solidFill>
                  <a:schemeClr val="accent1">
                    <a:lumMod val="40000"/>
                    <a:lumOff val="60000"/>
                  </a:schemeClr>
                </a:solidFill>
                <a:latin typeface="맑은 고딕" pitchFamily="50" charset="-127"/>
                <a:ea typeface="맑은 고딕" pitchFamily="50" charset="-127"/>
              </a:rPr>
              <a:t>Restart </a:t>
            </a:r>
            <a:r>
              <a:rPr lang="ko-KR" altLang="en-US" sz="1600" b="1" dirty="0">
                <a:solidFill>
                  <a:schemeClr val="accent1">
                    <a:lumMod val="40000"/>
                    <a:lumOff val="60000"/>
                  </a:schemeClr>
                </a:solidFill>
                <a:latin typeface="맑은 고딕" pitchFamily="50" charset="-127"/>
                <a:ea typeface="맑은 고딕" pitchFamily="50" charset="-127"/>
              </a:rPr>
              <a:t>방식</a:t>
            </a:r>
          </a:p>
        </p:txBody>
      </p:sp>
      <p:sp>
        <p:nvSpPr>
          <p:cNvPr id="36" name="모서리가 둥근 직사각형 35"/>
          <p:cNvSpPr/>
          <p:nvPr/>
        </p:nvSpPr>
        <p:spPr>
          <a:xfrm>
            <a:off x="194472" y="4221089"/>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prepare-webapp-for-web1</a:t>
            </a:r>
            <a:endParaRPr lang="ko-KR" altLang="en-US" sz="1200" dirty="0"/>
          </a:p>
        </p:txBody>
      </p:sp>
      <p:sp>
        <p:nvSpPr>
          <p:cNvPr id="37" name="모서리가 둥근 직사각형 36"/>
          <p:cNvSpPr/>
          <p:nvPr/>
        </p:nvSpPr>
        <p:spPr>
          <a:xfrm>
            <a:off x="5109018" y="4221088"/>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prepare-webapp-for-web2</a:t>
            </a:r>
            <a:endParaRPr lang="ko-KR" altLang="en-US" sz="1200" dirty="0"/>
          </a:p>
        </p:txBody>
      </p:sp>
      <p:sp>
        <p:nvSpPr>
          <p:cNvPr id="38" name="모서리가 둥근 직사각형 37"/>
          <p:cNvSpPr/>
          <p:nvPr/>
        </p:nvSpPr>
        <p:spPr>
          <a:xfrm>
            <a:off x="2534732" y="4221089"/>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prepare-webapp-for-was1</a:t>
            </a:r>
            <a:endParaRPr lang="ko-KR" altLang="en-US" sz="1200" dirty="0"/>
          </a:p>
        </p:txBody>
      </p:sp>
      <p:sp>
        <p:nvSpPr>
          <p:cNvPr id="39" name="모서리가 둥근 직사각형 38"/>
          <p:cNvSpPr/>
          <p:nvPr/>
        </p:nvSpPr>
        <p:spPr>
          <a:xfrm>
            <a:off x="7449278" y="4221089"/>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prepare-webapp-for-was2</a:t>
            </a:r>
            <a:endParaRPr lang="ko-KR" altLang="en-US" sz="1200" dirty="0"/>
          </a:p>
        </p:txBody>
      </p:sp>
      <p:sp>
        <p:nvSpPr>
          <p:cNvPr id="40" name="모서리가 둥근 직사각형 39"/>
          <p:cNvSpPr/>
          <p:nvPr/>
        </p:nvSpPr>
        <p:spPr>
          <a:xfrm>
            <a:off x="194472" y="4895450"/>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deploy-webapp-for-web1</a:t>
            </a:r>
            <a:endParaRPr lang="ko-KR" altLang="en-US" sz="1200" dirty="0"/>
          </a:p>
        </p:txBody>
      </p:sp>
      <p:sp>
        <p:nvSpPr>
          <p:cNvPr id="41" name="모서리가 둥근 직사각형 40"/>
          <p:cNvSpPr/>
          <p:nvPr/>
        </p:nvSpPr>
        <p:spPr>
          <a:xfrm>
            <a:off x="5109018" y="4895449"/>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deploy-webapp-for-web2</a:t>
            </a:r>
            <a:endParaRPr lang="ko-KR" altLang="en-US" sz="1200" dirty="0"/>
          </a:p>
        </p:txBody>
      </p:sp>
      <p:sp>
        <p:nvSpPr>
          <p:cNvPr id="42" name="모서리가 둥근 직사각형 41"/>
          <p:cNvSpPr/>
          <p:nvPr/>
        </p:nvSpPr>
        <p:spPr>
          <a:xfrm>
            <a:off x="2534732" y="4895450"/>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deploy-webapp-for-was1</a:t>
            </a:r>
            <a:endParaRPr lang="ko-KR" altLang="en-US" sz="1200" dirty="0"/>
          </a:p>
        </p:txBody>
      </p:sp>
      <p:sp>
        <p:nvSpPr>
          <p:cNvPr id="43" name="모서리가 둥근 직사각형 42"/>
          <p:cNvSpPr/>
          <p:nvPr/>
        </p:nvSpPr>
        <p:spPr>
          <a:xfrm>
            <a:off x="7449278" y="4895450"/>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deploy-webapp-for-was2</a:t>
            </a:r>
            <a:endParaRPr lang="ko-KR" altLang="en-US" sz="1200" dirty="0"/>
          </a:p>
        </p:txBody>
      </p:sp>
      <p:sp>
        <p:nvSpPr>
          <p:cNvPr id="44" name="모서리가 둥근 직사각형 43"/>
          <p:cNvSpPr/>
          <p:nvPr/>
        </p:nvSpPr>
        <p:spPr>
          <a:xfrm>
            <a:off x="4477384" y="3284984"/>
            <a:ext cx="936104"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all</a:t>
            </a:r>
            <a:endParaRPr lang="ko-KR" altLang="en-US" sz="1200" dirty="0"/>
          </a:p>
        </p:txBody>
      </p:sp>
      <p:sp>
        <p:nvSpPr>
          <p:cNvPr id="45" name="직사각형 44"/>
          <p:cNvSpPr/>
          <p:nvPr/>
        </p:nvSpPr>
        <p:spPr>
          <a:xfrm>
            <a:off x="194472" y="3933057"/>
            <a:ext cx="9517057"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cxnSp>
        <p:nvCxnSpPr>
          <p:cNvPr id="78" name="직선 화살표 연결선 77"/>
          <p:cNvCxnSpPr>
            <a:stCxn id="44" idx="2"/>
            <a:endCxn id="45" idx="0"/>
          </p:cNvCxnSpPr>
          <p:nvPr/>
        </p:nvCxnSpPr>
        <p:spPr>
          <a:xfrm>
            <a:off x="4945436" y="3645024"/>
            <a:ext cx="7564" cy="28803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a:off x="1286593" y="396255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직선 화살표 연결선 79"/>
          <p:cNvCxnSpPr>
            <a:stCxn id="36" idx="2"/>
            <a:endCxn id="40" idx="0"/>
          </p:cNvCxnSpPr>
          <p:nvPr/>
        </p:nvCxnSpPr>
        <p:spPr>
          <a:xfrm>
            <a:off x="1325597" y="4621586"/>
            <a:ext cx="0" cy="2738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직선 화살표 연결선 80"/>
          <p:cNvCxnSpPr/>
          <p:nvPr/>
        </p:nvCxnSpPr>
        <p:spPr>
          <a:xfrm>
            <a:off x="3704861" y="396255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직선 화살표 연결선 81"/>
          <p:cNvCxnSpPr/>
          <p:nvPr/>
        </p:nvCxnSpPr>
        <p:spPr>
          <a:xfrm>
            <a:off x="6201139" y="3933056"/>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직선 화살표 연결선 82"/>
          <p:cNvCxnSpPr/>
          <p:nvPr/>
        </p:nvCxnSpPr>
        <p:spPr>
          <a:xfrm>
            <a:off x="8533835" y="3933056"/>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직선 화살표 연결선 83"/>
          <p:cNvCxnSpPr>
            <a:stCxn id="38" idx="2"/>
            <a:endCxn id="42" idx="0"/>
          </p:cNvCxnSpPr>
          <p:nvPr/>
        </p:nvCxnSpPr>
        <p:spPr>
          <a:xfrm>
            <a:off x="3665857" y="4621586"/>
            <a:ext cx="0" cy="2738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직선 화살표 연결선 84"/>
          <p:cNvCxnSpPr>
            <a:stCxn id="37" idx="2"/>
            <a:endCxn id="41" idx="0"/>
          </p:cNvCxnSpPr>
          <p:nvPr/>
        </p:nvCxnSpPr>
        <p:spPr>
          <a:xfrm>
            <a:off x="6240143" y="4621585"/>
            <a:ext cx="0" cy="2738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직선 화살표 연결선 85"/>
          <p:cNvCxnSpPr>
            <a:stCxn id="39" idx="2"/>
            <a:endCxn id="43" idx="0"/>
          </p:cNvCxnSpPr>
          <p:nvPr/>
        </p:nvCxnSpPr>
        <p:spPr>
          <a:xfrm>
            <a:off x="8580403" y="4621586"/>
            <a:ext cx="0" cy="2738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직선 화살표 연결선 86"/>
          <p:cNvCxnSpPr>
            <a:stCxn id="40" idx="2"/>
            <a:endCxn id="92" idx="0"/>
          </p:cNvCxnSpPr>
          <p:nvPr/>
        </p:nvCxnSpPr>
        <p:spPr>
          <a:xfrm>
            <a:off x="1325598" y="5295946"/>
            <a:ext cx="7426" cy="94136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직선 화살표 연결선 87"/>
          <p:cNvCxnSpPr>
            <a:stCxn id="42" idx="2"/>
            <a:endCxn id="96" idx="0"/>
          </p:cNvCxnSpPr>
          <p:nvPr/>
        </p:nvCxnSpPr>
        <p:spPr>
          <a:xfrm>
            <a:off x="3665858" y="5295947"/>
            <a:ext cx="4371" cy="24219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직선 화살표 연결선 88"/>
          <p:cNvCxnSpPr>
            <a:stCxn id="41" idx="2"/>
            <a:endCxn id="95" idx="0"/>
          </p:cNvCxnSpPr>
          <p:nvPr/>
        </p:nvCxnSpPr>
        <p:spPr>
          <a:xfrm>
            <a:off x="6240143" y="5295946"/>
            <a:ext cx="8736" cy="92125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직선 화살표 연결선 89"/>
          <p:cNvCxnSpPr>
            <a:stCxn id="43" idx="2"/>
            <a:endCxn id="97" idx="0"/>
          </p:cNvCxnSpPr>
          <p:nvPr/>
        </p:nvCxnSpPr>
        <p:spPr>
          <a:xfrm>
            <a:off x="8580403" y="5295946"/>
            <a:ext cx="7564" cy="24332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1" name="타원 90"/>
          <p:cNvSpPr/>
          <p:nvPr/>
        </p:nvSpPr>
        <p:spPr>
          <a:xfrm>
            <a:off x="4796983" y="2780928"/>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92" name="타원 91"/>
          <p:cNvSpPr/>
          <p:nvPr/>
        </p:nvSpPr>
        <p:spPr>
          <a:xfrm>
            <a:off x="1177006" y="6237312"/>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93" name="직선 화살표 연결선 92"/>
          <p:cNvCxnSpPr>
            <a:stCxn id="91" idx="4"/>
            <a:endCxn id="44" idx="0"/>
          </p:cNvCxnSpPr>
          <p:nvPr/>
        </p:nvCxnSpPr>
        <p:spPr>
          <a:xfrm flipH="1">
            <a:off x="4945436" y="3068960"/>
            <a:ext cx="7564"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94" name="표 93"/>
          <p:cNvGraphicFramePr>
            <a:graphicFrameLocks noGrp="1"/>
          </p:cNvGraphicFramePr>
          <p:nvPr>
            <p:extLst>
              <p:ext uri="{D42A27DB-BD31-4B8C-83A1-F6EECF244321}">
                <p14:modId xmlns:p14="http://schemas.microsoft.com/office/powerpoint/2010/main" val="899830675"/>
              </p:ext>
            </p:extLst>
          </p:nvPr>
        </p:nvGraphicFramePr>
        <p:xfrm>
          <a:off x="6364720" y="800708"/>
          <a:ext cx="3346809" cy="2445644"/>
        </p:xfrm>
        <a:graphic>
          <a:graphicData uri="http://schemas.openxmlformats.org/drawingml/2006/table">
            <a:tbl>
              <a:tblPr firstRow="1" bandRow="1">
                <a:tableStyleId>{5940675A-B579-460E-94D1-54222C63F5DA}</a:tableStyleId>
              </a:tblPr>
              <a:tblGrid>
                <a:gridCol w="2677448"/>
                <a:gridCol w="669361"/>
              </a:tblGrid>
              <a:tr h="29801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t>Feature</a:t>
                      </a:r>
                      <a:endParaRPr lang="ko-KR" altLang="en-US" sz="1000" dirty="0" smtClean="0"/>
                    </a:p>
                  </a:txBody>
                  <a:tcPr marL="99060" marR="99060" anchor="ctr">
                    <a:solidFill>
                      <a:schemeClr val="bg1">
                        <a:lumMod val="75000"/>
                      </a:schemeClr>
                    </a:solidFill>
                  </a:tcPr>
                </a:tc>
                <a:tc>
                  <a:txBody>
                    <a:bodyPr/>
                    <a:lstStyle/>
                    <a:p>
                      <a:pPr algn="ctr" latinLnBrk="1"/>
                      <a:r>
                        <a:rPr lang="en-US" altLang="ko-KR" sz="1000" dirty="0" smtClean="0"/>
                        <a:t>Check</a:t>
                      </a:r>
                      <a:endParaRPr lang="ko-KR" altLang="en-US" sz="1000" dirty="0"/>
                    </a:p>
                  </a:txBody>
                  <a:tcPr marL="99060" marR="99060" anchor="ctr">
                    <a:solidFill>
                      <a:schemeClr val="bg1">
                        <a:lumMod val="75000"/>
                      </a:schemeClr>
                    </a:solidFill>
                  </a:tcPr>
                </a:tc>
              </a:tr>
              <a:tr h="29801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t>WEB,</a:t>
                      </a:r>
                      <a:r>
                        <a:rPr lang="en-US" altLang="ko-KR" sz="1000" baseline="0" dirty="0" smtClean="0"/>
                        <a:t> WAS </a:t>
                      </a:r>
                      <a:r>
                        <a:rPr lang="ko-KR" altLang="en-US" sz="1000" baseline="0" dirty="0" smtClean="0"/>
                        <a:t>분리</a:t>
                      </a:r>
                      <a:endParaRPr lang="ko-KR" altLang="en-US" sz="1000" dirty="0" smtClean="0"/>
                    </a:p>
                  </a:txBody>
                  <a:tcPr marL="99060" marR="99060" anchor="ctr"/>
                </a:tc>
                <a:tc>
                  <a:txBody>
                    <a:bodyPr/>
                    <a:lstStyle/>
                    <a:p>
                      <a:pPr algn="l" latinLnBrk="1"/>
                      <a:r>
                        <a:rPr lang="en-US" altLang="ko-KR" sz="1000" dirty="0" smtClean="0"/>
                        <a:t>O</a:t>
                      </a:r>
                      <a:endParaRPr lang="ko-KR" altLang="en-US" sz="1000" dirty="0"/>
                    </a:p>
                  </a:txBody>
                  <a:tcPr marL="99060" marR="99060" anchor="ctr"/>
                </a:tc>
              </a:tr>
              <a:tr h="298014">
                <a:tc>
                  <a:txBody>
                    <a:bodyPr/>
                    <a:lstStyle/>
                    <a:p>
                      <a:pPr algn="l" latinLnBrk="1"/>
                      <a:r>
                        <a:rPr lang="ko-KR" altLang="en-US" sz="1000" dirty="0" smtClean="0"/>
                        <a:t>서버 </a:t>
                      </a:r>
                      <a:r>
                        <a:rPr lang="en-US" altLang="ko-KR" sz="1000" dirty="0" smtClean="0"/>
                        <a:t>2</a:t>
                      </a:r>
                      <a:r>
                        <a:rPr lang="ko-KR" altLang="en-US" sz="1000" dirty="0" smtClean="0"/>
                        <a:t>중화</a:t>
                      </a:r>
                      <a:endParaRPr lang="ko-KR" altLang="en-US" sz="1000" dirty="0"/>
                    </a:p>
                  </a:txBody>
                  <a:tcPr marL="99060" marR="99060" anchor="ctr"/>
                </a:tc>
                <a:tc>
                  <a:txBody>
                    <a:bodyPr/>
                    <a:lstStyle/>
                    <a:p>
                      <a:pPr algn="l" latinLnBrk="1"/>
                      <a:r>
                        <a:rPr lang="en-US" altLang="ko-KR" sz="1000" dirty="0" smtClean="0"/>
                        <a:t>O</a:t>
                      </a:r>
                      <a:endParaRPr lang="ko-KR" altLang="en-US" sz="1000" dirty="0"/>
                    </a:p>
                  </a:txBody>
                  <a:tcPr marL="99060" marR="99060" anchor="ctr"/>
                </a:tc>
              </a:tr>
              <a:tr h="298014">
                <a:tc>
                  <a:txBody>
                    <a:bodyPr/>
                    <a:lstStyle/>
                    <a:p>
                      <a:pPr algn="l" latinLnBrk="1"/>
                      <a:r>
                        <a:rPr lang="ko-KR" altLang="en-US" sz="1000" dirty="0" smtClean="0"/>
                        <a:t>배포 후</a:t>
                      </a:r>
                      <a:r>
                        <a:rPr lang="en-US" altLang="ko-KR" sz="1000" dirty="0" smtClean="0"/>
                        <a:t>, </a:t>
                      </a:r>
                      <a:r>
                        <a:rPr lang="ko-KR" altLang="en-US" sz="1000" dirty="0" err="1" smtClean="0"/>
                        <a:t>재구동</a:t>
                      </a:r>
                      <a:r>
                        <a:rPr lang="ko-KR" altLang="en-US" sz="1000" dirty="0" smtClean="0"/>
                        <a:t> 여부</a:t>
                      </a:r>
                      <a:endParaRPr lang="ko-KR" altLang="en-US" sz="1000" dirty="0"/>
                    </a:p>
                  </a:txBody>
                  <a:tcPr marL="99060" marR="99060" anchor="ctr"/>
                </a:tc>
                <a:tc>
                  <a:txBody>
                    <a:bodyPr/>
                    <a:lstStyle/>
                    <a:p>
                      <a:pPr algn="l" latinLnBrk="1"/>
                      <a:r>
                        <a:rPr lang="en-US" altLang="ko-KR" sz="1000" dirty="0" smtClean="0"/>
                        <a:t>O</a:t>
                      </a:r>
                      <a:endParaRPr lang="ko-KR" altLang="en-US" sz="1000" dirty="0"/>
                    </a:p>
                  </a:txBody>
                  <a:tcPr marL="99060" marR="99060" anchor="ctr"/>
                </a:tc>
              </a:tr>
              <a:tr h="298014">
                <a:tc>
                  <a:txBody>
                    <a:bodyPr/>
                    <a:lstStyle/>
                    <a:p>
                      <a:pPr algn="l" latinLnBrk="1"/>
                      <a:r>
                        <a:rPr lang="ko-KR" altLang="en-US" sz="1000" dirty="0" smtClean="0"/>
                        <a:t>배포 중</a:t>
                      </a:r>
                      <a:r>
                        <a:rPr lang="en-US" altLang="ko-KR" sz="1000" dirty="0" smtClean="0"/>
                        <a:t>, </a:t>
                      </a:r>
                      <a:r>
                        <a:rPr lang="ko-KR" altLang="en-US" sz="1000" dirty="0" err="1" smtClean="0"/>
                        <a:t>서버별</a:t>
                      </a:r>
                      <a:r>
                        <a:rPr lang="ko-KR" altLang="en-US" sz="1000" dirty="0" smtClean="0"/>
                        <a:t> 장애 허용 </a:t>
                      </a:r>
                      <a:endParaRPr lang="ko-KR" altLang="en-US" sz="1000" dirty="0"/>
                    </a:p>
                  </a:txBody>
                  <a:tcPr marL="99060" marR="99060" anchor="ctr"/>
                </a:tc>
                <a:tc>
                  <a:txBody>
                    <a:bodyPr/>
                    <a:lstStyle/>
                    <a:p>
                      <a:pPr algn="l" latinLnBrk="1"/>
                      <a:r>
                        <a:rPr lang="en-US" altLang="ko-KR" sz="1000" dirty="0" smtClean="0"/>
                        <a:t>O</a:t>
                      </a:r>
                      <a:endParaRPr lang="ko-KR" altLang="en-US" sz="1000" dirty="0"/>
                    </a:p>
                  </a:txBody>
                  <a:tcPr marL="99060" marR="99060" anchor="ctr"/>
                </a:tc>
              </a:tr>
              <a:tr h="298014">
                <a:tc>
                  <a:txBody>
                    <a:bodyPr/>
                    <a:lstStyle/>
                    <a:p>
                      <a:pPr algn="l" latinLnBrk="1"/>
                      <a:r>
                        <a:rPr lang="ko-KR" altLang="en-US" sz="1000" dirty="0" err="1" smtClean="0"/>
                        <a:t>서버별</a:t>
                      </a:r>
                      <a:r>
                        <a:rPr lang="ko-KR" altLang="en-US" sz="1000" dirty="0" smtClean="0"/>
                        <a:t> </a:t>
                      </a:r>
                      <a:r>
                        <a:rPr lang="ko-KR" altLang="en-US" sz="1000" dirty="0" err="1" smtClean="0"/>
                        <a:t>배포본</a:t>
                      </a:r>
                      <a:r>
                        <a:rPr lang="ko-KR" altLang="en-US" sz="1000" dirty="0" smtClean="0"/>
                        <a:t> 공유</a:t>
                      </a:r>
                      <a:endParaRPr lang="ko-KR" altLang="en-US" sz="1000" dirty="0"/>
                    </a:p>
                  </a:txBody>
                  <a:tcPr marL="99060" marR="99060" anchor="ctr"/>
                </a:tc>
                <a:tc>
                  <a:txBody>
                    <a:bodyPr/>
                    <a:lstStyle/>
                    <a:p>
                      <a:pPr algn="l" latinLnBrk="1"/>
                      <a:r>
                        <a:rPr lang="en-US" altLang="ko-KR" sz="1000" dirty="0" smtClean="0"/>
                        <a:t>X</a:t>
                      </a:r>
                      <a:endParaRPr lang="ko-KR" altLang="en-US" sz="1000" dirty="0"/>
                    </a:p>
                  </a:txBody>
                  <a:tcPr marL="99060" marR="99060" anchor="ctr"/>
                </a:tc>
              </a:tr>
              <a:tr h="298014">
                <a:tc>
                  <a:txBody>
                    <a:bodyPr/>
                    <a:lstStyle/>
                    <a:p>
                      <a:pPr algn="l" latinLnBrk="1"/>
                      <a:r>
                        <a:rPr lang="en-US" altLang="ko-KR" sz="1000" dirty="0" smtClean="0"/>
                        <a:t>2</a:t>
                      </a:r>
                      <a:r>
                        <a:rPr lang="ko-KR" altLang="en-US" sz="1000" dirty="0" smtClean="0"/>
                        <a:t>중화 </a:t>
                      </a:r>
                      <a:r>
                        <a:rPr lang="ko-KR" altLang="en-US" sz="1000" dirty="0" err="1" smtClean="0"/>
                        <a:t>서버별</a:t>
                      </a:r>
                      <a:r>
                        <a:rPr lang="ko-KR" altLang="en-US" sz="1000" dirty="0" smtClean="0"/>
                        <a:t> </a:t>
                      </a:r>
                      <a:r>
                        <a:rPr lang="ko-KR" altLang="en-US" sz="1000" dirty="0" err="1" smtClean="0"/>
                        <a:t>배포본</a:t>
                      </a:r>
                      <a:r>
                        <a:rPr lang="ko-KR" altLang="en-US" sz="1000" dirty="0" smtClean="0"/>
                        <a:t> 정합성 보장</a:t>
                      </a:r>
                      <a:endParaRPr lang="ko-KR" altLang="en-US" sz="1000" dirty="0"/>
                    </a:p>
                  </a:txBody>
                  <a:tcPr marL="99060" marR="99060" anchor="ctr"/>
                </a:tc>
                <a:tc>
                  <a:txBody>
                    <a:bodyPr/>
                    <a:lstStyle/>
                    <a:p>
                      <a:pPr algn="l" latinLnBrk="1"/>
                      <a:r>
                        <a:rPr lang="en-US" altLang="ko-KR" sz="1000" dirty="0" smtClean="0"/>
                        <a:t>X</a:t>
                      </a:r>
                      <a:endParaRPr lang="ko-KR" altLang="en-US" sz="1000" dirty="0"/>
                    </a:p>
                  </a:txBody>
                  <a:tcPr marL="99060" marR="99060" anchor="ctr"/>
                </a:tc>
              </a:tr>
              <a:tr h="359546">
                <a:tc>
                  <a:txBody>
                    <a:bodyPr/>
                    <a:lstStyle/>
                    <a:p>
                      <a:pPr algn="l" latinLnBrk="1"/>
                      <a:r>
                        <a:rPr lang="en-US" altLang="ko-KR" sz="1000" dirty="0" smtClean="0"/>
                        <a:t>WEB,</a:t>
                      </a:r>
                      <a:r>
                        <a:rPr lang="en-US" altLang="ko-KR" sz="1000" baseline="0" dirty="0" smtClean="0"/>
                        <a:t> WAS </a:t>
                      </a:r>
                      <a:r>
                        <a:rPr lang="ko-KR" altLang="en-US" sz="1000" baseline="0" dirty="0" err="1" smtClean="0"/>
                        <a:t>서버별</a:t>
                      </a:r>
                      <a:r>
                        <a:rPr lang="ko-KR" altLang="en-US" sz="1000" baseline="0" dirty="0" smtClean="0"/>
                        <a:t> </a:t>
                      </a:r>
                      <a:r>
                        <a:rPr lang="ko-KR" altLang="en-US" sz="1000" baseline="0" dirty="0" err="1" smtClean="0"/>
                        <a:t>배포본</a:t>
                      </a:r>
                      <a:r>
                        <a:rPr lang="ko-KR" altLang="en-US" sz="1000" baseline="0" dirty="0" smtClean="0"/>
                        <a:t> 정합성 보장</a:t>
                      </a:r>
                      <a:endParaRPr lang="ko-KR" altLang="en-US" sz="1000" dirty="0"/>
                    </a:p>
                  </a:txBody>
                  <a:tcPr marL="99060" marR="99060" anchor="ct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t>X</a:t>
                      </a:r>
                      <a:endParaRPr lang="ko-KR" altLang="en-US" sz="1000" dirty="0" smtClean="0"/>
                    </a:p>
                  </a:txBody>
                  <a:tcPr marL="99060" marR="99060" anchor="ctr"/>
                </a:tc>
              </a:tr>
            </a:tbl>
          </a:graphicData>
        </a:graphic>
      </p:graphicFrame>
      <p:sp>
        <p:nvSpPr>
          <p:cNvPr id="95" name="타원 94"/>
          <p:cNvSpPr/>
          <p:nvPr/>
        </p:nvSpPr>
        <p:spPr>
          <a:xfrm>
            <a:off x="6092862" y="6217196"/>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96" name="모서리가 둥근 직사각형 95"/>
          <p:cNvSpPr/>
          <p:nvPr/>
        </p:nvSpPr>
        <p:spPr>
          <a:xfrm>
            <a:off x="2531539" y="5538138"/>
            <a:ext cx="2277379" cy="41114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restart-webapp-for-was1</a:t>
            </a:r>
            <a:endParaRPr lang="ko-KR" altLang="en-US" sz="1200" dirty="0"/>
          </a:p>
        </p:txBody>
      </p:sp>
      <p:sp>
        <p:nvSpPr>
          <p:cNvPr id="97" name="모서리가 둥근 직사각형 96"/>
          <p:cNvSpPr/>
          <p:nvPr/>
        </p:nvSpPr>
        <p:spPr>
          <a:xfrm>
            <a:off x="7449277" y="5539267"/>
            <a:ext cx="2277379" cy="41114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restart-webapp-for-was2</a:t>
            </a:r>
            <a:endParaRPr lang="ko-KR" altLang="en-US" sz="1200" dirty="0"/>
          </a:p>
        </p:txBody>
      </p:sp>
      <p:cxnSp>
        <p:nvCxnSpPr>
          <p:cNvPr id="98" name="직선 화살표 연결선 97"/>
          <p:cNvCxnSpPr>
            <a:stCxn id="97" idx="2"/>
            <a:endCxn id="99" idx="0"/>
          </p:cNvCxnSpPr>
          <p:nvPr/>
        </p:nvCxnSpPr>
        <p:spPr>
          <a:xfrm>
            <a:off x="8587967" y="5950410"/>
            <a:ext cx="7570" cy="28690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9" name="타원 98"/>
          <p:cNvSpPr/>
          <p:nvPr/>
        </p:nvSpPr>
        <p:spPr>
          <a:xfrm>
            <a:off x="8439520" y="6237312"/>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100" name="직선 화살표 연결선 99"/>
          <p:cNvCxnSpPr>
            <a:stCxn id="96" idx="2"/>
            <a:endCxn id="101" idx="0"/>
          </p:cNvCxnSpPr>
          <p:nvPr/>
        </p:nvCxnSpPr>
        <p:spPr>
          <a:xfrm flipH="1">
            <a:off x="3669056" y="5949281"/>
            <a:ext cx="1172" cy="29329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타원 100"/>
          <p:cNvSpPr/>
          <p:nvPr/>
        </p:nvSpPr>
        <p:spPr>
          <a:xfrm>
            <a:off x="3513039" y="6242575"/>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27183080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43120" y="80628"/>
            <a:ext cx="2470548" cy="369332"/>
          </a:xfrm>
          <a:prstGeom prst="rect">
            <a:avLst/>
          </a:prstGeom>
          <a:noFill/>
        </p:spPr>
        <p:txBody>
          <a:bodyPr wrap="none" rtlCol="0">
            <a:spAutoFit/>
          </a:bodyPr>
          <a:lstStyle/>
          <a:p>
            <a:r>
              <a:rPr lang="en-US" altLang="ko-KR"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3. </a:t>
            </a:r>
            <a:r>
              <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자주 사용되는 패턴</a:t>
            </a:r>
          </a:p>
        </p:txBody>
      </p:sp>
      <p:sp>
        <p:nvSpPr>
          <p:cNvPr id="16" name="TextBox 15"/>
          <p:cNvSpPr txBox="1"/>
          <p:nvPr/>
        </p:nvSpPr>
        <p:spPr>
          <a:xfrm>
            <a:off x="2662161" y="96017"/>
            <a:ext cx="6962099" cy="338554"/>
          </a:xfrm>
          <a:prstGeom prst="rect">
            <a:avLst/>
          </a:prstGeom>
          <a:noFill/>
        </p:spPr>
        <p:txBody>
          <a:bodyPr wrap="none" rtlCol="0">
            <a:spAutoFit/>
          </a:bodyPr>
          <a:lstStyle/>
          <a:p>
            <a:pPr algn="r"/>
            <a:r>
              <a:rPr lang="en-US" altLang="ko-KR" sz="1600" b="1" dirty="0">
                <a:solidFill>
                  <a:schemeClr val="accent1">
                    <a:lumMod val="40000"/>
                    <a:lumOff val="60000"/>
                  </a:schemeClr>
                </a:solidFill>
                <a:latin typeface="맑은 고딕" pitchFamily="50" charset="-127"/>
                <a:ea typeface="맑은 고딕" pitchFamily="50" charset="-127"/>
              </a:rPr>
              <a:t>3.3 </a:t>
            </a:r>
            <a:r>
              <a:rPr lang="ko-KR" altLang="en-US" sz="1600" b="1" dirty="0">
                <a:solidFill>
                  <a:schemeClr val="accent1">
                    <a:lumMod val="40000"/>
                    <a:lumOff val="60000"/>
                  </a:schemeClr>
                </a:solidFill>
                <a:latin typeface="맑은 고딕" pitchFamily="50" charset="-127"/>
                <a:ea typeface="맑은 고딕" pitchFamily="50" charset="-127"/>
              </a:rPr>
              <a:t>어플리케이션 별 처리</a:t>
            </a:r>
            <a:r>
              <a:rPr lang="en-US" altLang="ko-KR" sz="1600" b="1" dirty="0">
                <a:solidFill>
                  <a:schemeClr val="accent1">
                    <a:lumMod val="40000"/>
                    <a:lumOff val="60000"/>
                  </a:schemeClr>
                </a:solidFill>
                <a:latin typeface="맑은 고딕" pitchFamily="50" charset="-127"/>
                <a:ea typeface="맑은 고딕" pitchFamily="50" charset="-127"/>
              </a:rPr>
              <a:t>, </a:t>
            </a:r>
            <a:r>
              <a:rPr lang="ko-KR" altLang="en-US" sz="1600" b="1" dirty="0">
                <a:solidFill>
                  <a:schemeClr val="accent1">
                    <a:lumMod val="40000"/>
                    <a:lumOff val="60000"/>
                  </a:schemeClr>
                </a:solidFill>
                <a:latin typeface="맑은 고딕" pitchFamily="50" charset="-127"/>
                <a:ea typeface="맑은 고딕" pitchFamily="50" charset="-127"/>
              </a:rPr>
              <a:t>동시 </a:t>
            </a:r>
            <a:r>
              <a:rPr lang="en-US" altLang="ko-KR" sz="1600" b="1" dirty="0">
                <a:solidFill>
                  <a:schemeClr val="accent1">
                    <a:lumMod val="40000"/>
                    <a:lumOff val="60000"/>
                  </a:schemeClr>
                </a:solidFill>
                <a:latin typeface="맑은 고딕" pitchFamily="50" charset="-127"/>
                <a:ea typeface="맑은 고딕" pitchFamily="50" charset="-127"/>
              </a:rPr>
              <a:t>Prepare, Join Deploy, Join Restart </a:t>
            </a:r>
            <a:r>
              <a:rPr lang="ko-KR" altLang="en-US" sz="1600" b="1" dirty="0">
                <a:solidFill>
                  <a:schemeClr val="accent1">
                    <a:lumMod val="40000"/>
                    <a:lumOff val="60000"/>
                  </a:schemeClr>
                </a:solidFill>
                <a:latin typeface="맑은 고딕" pitchFamily="50" charset="-127"/>
                <a:ea typeface="맑은 고딕" pitchFamily="50" charset="-127"/>
              </a:rPr>
              <a:t>방식</a:t>
            </a:r>
          </a:p>
        </p:txBody>
      </p:sp>
      <p:sp>
        <p:nvSpPr>
          <p:cNvPr id="46" name="모서리가 둥근 직사각형 45"/>
          <p:cNvSpPr/>
          <p:nvPr/>
        </p:nvSpPr>
        <p:spPr>
          <a:xfrm>
            <a:off x="194472" y="3140969"/>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prepare-webapp-for-web1</a:t>
            </a:r>
            <a:endParaRPr lang="ko-KR" altLang="en-US" sz="1200" dirty="0"/>
          </a:p>
        </p:txBody>
      </p:sp>
      <p:sp>
        <p:nvSpPr>
          <p:cNvPr id="47" name="모서리가 둥근 직사각형 46"/>
          <p:cNvSpPr/>
          <p:nvPr/>
        </p:nvSpPr>
        <p:spPr>
          <a:xfrm>
            <a:off x="5109018" y="3140968"/>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prepare-webapp-for-web2</a:t>
            </a:r>
            <a:endParaRPr lang="ko-KR" altLang="en-US" sz="1200" dirty="0"/>
          </a:p>
        </p:txBody>
      </p:sp>
      <p:sp>
        <p:nvSpPr>
          <p:cNvPr id="48" name="모서리가 둥근 직사각형 47"/>
          <p:cNvSpPr/>
          <p:nvPr/>
        </p:nvSpPr>
        <p:spPr>
          <a:xfrm>
            <a:off x="2534732" y="3140969"/>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prepare-webapp-for-was1</a:t>
            </a:r>
            <a:endParaRPr lang="ko-KR" altLang="en-US" sz="1200" dirty="0"/>
          </a:p>
        </p:txBody>
      </p:sp>
      <p:sp>
        <p:nvSpPr>
          <p:cNvPr id="49" name="모서리가 둥근 직사각형 48"/>
          <p:cNvSpPr/>
          <p:nvPr/>
        </p:nvSpPr>
        <p:spPr>
          <a:xfrm>
            <a:off x="7449278" y="3140969"/>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prepare-webapp-for-was2</a:t>
            </a:r>
            <a:endParaRPr lang="ko-KR" altLang="en-US" sz="1200" dirty="0"/>
          </a:p>
        </p:txBody>
      </p:sp>
      <p:sp>
        <p:nvSpPr>
          <p:cNvPr id="50" name="모서리가 둥근 직사각형 49"/>
          <p:cNvSpPr/>
          <p:nvPr/>
        </p:nvSpPr>
        <p:spPr>
          <a:xfrm>
            <a:off x="194472" y="4895450"/>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deploy-webapp-for-web1</a:t>
            </a:r>
            <a:endParaRPr lang="ko-KR" altLang="en-US" sz="1200" dirty="0"/>
          </a:p>
        </p:txBody>
      </p:sp>
      <p:sp>
        <p:nvSpPr>
          <p:cNvPr id="51" name="모서리가 둥근 직사각형 50"/>
          <p:cNvSpPr/>
          <p:nvPr/>
        </p:nvSpPr>
        <p:spPr>
          <a:xfrm>
            <a:off x="5109018" y="4895449"/>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deploy-webapp-for-web2</a:t>
            </a:r>
            <a:endParaRPr lang="ko-KR" altLang="en-US" sz="1200" dirty="0"/>
          </a:p>
        </p:txBody>
      </p:sp>
      <p:sp>
        <p:nvSpPr>
          <p:cNvPr id="52" name="모서리가 둥근 직사각형 51"/>
          <p:cNvSpPr/>
          <p:nvPr/>
        </p:nvSpPr>
        <p:spPr>
          <a:xfrm>
            <a:off x="2534732" y="4895450"/>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deploy-webapp-for-was1</a:t>
            </a:r>
            <a:endParaRPr lang="ko-KR" altLang="en-US" sz="1200" dirty="0"/>
          </a:p>
        </p:txBody>
      </p:sp>
      <p:sp>
        <p:nvSpPr>
          <p:cNvPr id="53" name="모서리가 둥근 직사각형 52"/>
          <p:cNvSpPr/>
          <p:nvPr/>
        </p:nvSpPr>
        <p:spPr>
          <a:xfrm>
            <a:off x="7449278" y="4895450"/>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deploy-webapp-for-was2</a:t>
            </a:r>
            <a:endParaRPr lang="ko-KR" altLang="en-US" sz="1200" dirty="0"/>
          </a:p>
        </p:txBody>
      </p:sp>
      <p:sp>
        <p:nvSpPr>
          <p:cNvPr id="54" name="모서리가 둥근 직사각형 53"/>
          <p:cNvSpPr/>
          <p:nvPr/>
        </p:nvSpPr>
        <p:spPr>
          <a:xfrm>
            <a:off x="4477384" y="1628800"/>
            <a:ext cx="936104"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all</a:t>
            </a:r>
            <a:endParaRPr lang="ko-KR" altLang="en-US" sz="1200" dirty="0"/>
          </a:p>
        </p:txBody>
      </p:sp>
      <p:sp>
        <p:nvSpPr>
          <p:cNvPr id="55" name="모서리가 둥근 직사각형 54"/>
          <p:cNvSpPr/>
          <p:nvPr/>
        </p:nvSpPr>
        <p:spPr>
          <a:xfrm>
            <a:off x="3689734" y="5898178"/>
            <a:ext cx="2511405" cy="33913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restart-</a:t>
            </a:r>
            <a:r>
              <a:rPr lang="en-US" altLang="ko-KR" sz="1200" dirty="0" err="1" smtClean="0"/>
              <a:t>webapp</a:t>
            </a:r>
            <a:endParaRPr lang="ko-KR" altLang="en-US" sz="1200" dirty="0"/>
          </a:p>
        </p:txBody>
      </p:sp>
      <p:sp>
        <p:nvSpPr>
          <p:cNvPr id="56" name="직사각형 55"/>
          <p:cNvSpPr/>
          <p:nvPr/>
        </p:nvSpPr>
        <p:spPr>
          <a:xfrm>
            <a:off x="194472" y="2852937"/>
            <a:ext cx="9517057"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57" name="모서리가 둥근 직사각형 56"/>
          <p:cNvSpPr/>
          <p:nvPr/>
        </p:nvSpPr>
        <p:spPr>
          <a:xfrm>
            <a:off x="3689734" y="2204864"/>
            <a:ext cx="2511405"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a:t>
            </a:r>
            <a:r>
              <a:rPr lang="en-US" altLang="ko-KR" sz="1200" dirty="0" err="1" smtClean="0"/>
              <a:t>webapp</a:t>
            </a:r>
            <a:endParaRPr lang="ko-KR" altLang="en-US" sz="1200" dirty="0"/>
          </a:p>
        </p:txBody>
      </p:sp>
      <p:cxnSp>
        <p:nvCxnSpPr>
          <p:cNvPr id="58" name="직선 화살표 연결선 57"/>
          <p:cNvCxnSpPr>
            <a:stCxn id="54" idx="2"/>
            <a:endCxn id="57" idx="0"/>
          </p:cNvCxnSpPr>
          <p:nvPr/>
        </p:nvCxnSpPr>
        <p:spPr>
          <a:xfrm>
            <a:off x="4945436" y="1988840"/>
            <a:ext cx="0"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모서리가 둥근 직사각형 58"/>
          <p:cNvSpPr/>
          <p:nvPr/>
        </p:nvSpPr>
        <p:spPr>
          <a:xfrm>
            <a:off x="3668488" y="4077072"/>
            <a:ext cx="2569025"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a:t>
            </a:r>
            <a:r>
              <a:rPr lang="en-US" altLang="ko-KR" sz="1200" dirty="0" err="1" smtClean="0"/>
              <a:t>webapp</a:t>
            </a:r>
            <a:endParaRPr lang="ko-KR" altLang="en-US" sz="1200" dirty="0"/>
          </a:p>
        </p:txBody>
      </p:sp>
      <p:sp>
        <p:nvSpPr>
          <p:cNvPr id="60" name="직사각형 59"/>
          <p:cNvSpPr/>
          <p:nvPr/>
        </p:nvSpPr>
        <p:spPr>
          <a:xfrm>
            <a:off x="194472" y="3789041"/>
            <a:ext cx="9517057"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1" name="직사각형 60"/>
          <p:cNvSpPr/>
          <p:nvPr/>
        </p:nvSpPr>
        <p:spPr>
          <a:xfrm>
            <a:off x="194472" y="4633707"/>
            <a:ext cx="9517057"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2" name="직사각형 61"/>
          <p:cNvSpPr/>
          <p:nvPr/>
        </p:nvSpPr>
        <p:spPr>
          <a:xfrm>
            <a:off x="194472" y="5543522"/>
            <a:ext cx="9517057"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cxnSp>
        <p:nvCxnSpPr>
          <p:cNvPr id="63" name="직선 화살표 연결선 62"/>
          <p:cNvCxnSpPr>
            <a:stCxn id="57" idx="2"/>
            <a:endCxn id="56" idx="0"/>
          </p:cNvCxnSpPr>
          <p:nvPr/>
        </p:nvCxnSpPr>
        <p:spPr>
          <a:xfrm>
            <a:off x="4945436" y="2564904"/>
            <a:ext cx="7564" cy="28803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직선 화살표 연결선 63"/>
          <p:cNvCxnSpPr/>
          <p:nvPr/>
        </p:nvCxnSpPr>
        <p:spPr>
          <a:xfrm>
            <a:off x="1442610" y="288243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직선 화살표 연결선 64"/>
          <p:cNvCxnSpPr/>
          <p:nvPr/>
        </p:nvCxnSpPr>
        <p:spPr>
          <a:xfrm>
            <a:off x="1442610" y="3530510"/>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직선 화살표 연결선 65"/>
          <p:cNvCxnSpPr/>
          <p:nvPr/>
        </p:nvCxnSpPr>
        <p:spPr>
          <a:xfrm>
            <a:off x="3704861" y="288243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직선 화살표 연결선 66"/>
          <p:cNvCxnSpPr/>
          <p:nvPr/>
        </p:nvCxnSpPr>
        <p:spPr>
          <a:xfrm>
            <a:off x="6357156" y="342249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직선 화살표 연결선 67"/>
          <p:cNvCxnSpPr/>
          <p:nvPr/>
        </p:nvCxnSpPr>
        <p:spPr>
          <a:xfrm>
            <a:off x="8533835" y="342249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직선 화살표 연결선 68"/>
          <p:cNvCxnSpPr/>
          <p:nvPr/>
        </p:nvCxnSpPr>
        <p:spPr>
          <a:xfrm>
            <a:off x="3704861" y="3530510"/>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직선 화살표 연결선 69"/>
          <p:cNvCxnSpPr/>
          <p:nvPr/>
        </p:nvCxnSpPr>
        <p:spPr>
          <a:xfrm>
            <a:off x="6357156" y="350100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직선 화살표 연결선 70"/>
          <p:cNvCxnSpPr/>
          <p:nvPr/>
        </p:nvCxnSpPr>
        <p:spPr>
          <a:xfrm>
            <a:off x="8533835" y="350100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직선 화살표 연결선 71"/>
          <p:cNvCxnSpPr>
            <a:stCxn id="60" idx="2"/>
            <a:endCxn id="59" idx="0"/>
          </p:cNvCxnSpPr>
          <p:nvPr/>
        </p:nvCxnSpPr>
        <p:spPr>
          <a:xfrm>
            <a:off x="4953000" y="3834760"/>
            <a:ext cx="0" cy="2423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직선 화살표 연결선 72"/>
          <p:cNvCxnSpPr>
            <a:stCxn id="59" idx="2"/>
            <a:endCxn id="61" idx="0"/>
          </p:cNvCxnSpPr>
          <p:nvPr/>
        </p:nvCxnSpPr>
        <p:spPr>
          <a:xfrm>
            <a:off x="4953000" y="4437112"/>
            <a:ext cx="0" cy="19659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직선 화살표 연결선 73"/>
          <p:cNvCxnSpPr/>
          <p:nvPr/>
        </p:nvCxnSpPr>
        <p:spPr>
          <a:xfrm>
            <a:off x="1442610" y="468263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p:nvPr/>
        </p:nvCxnSpPr>
        <p:spPr>
          <a:xfrm>
            <a:off x="1442610" y="530120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직선 화살표 연결선 101"/>
          <p:cNvCxnSpPr/>
          <p:nvPr/>
        </p:nvCxnSpPr>
        <p:spPr>
          <a:xfrm>
            <a:off x="3704861" y="468263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p:nvPr/>
        </p:nvCxnSpPr>
        <p:spPr>
          <a:xfrm>
            <a:off x="6357156" y="4653136"/>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직선 화살표 연결선 103"/>
          <p:cNvCxnSpPr/>
          <p:nvPr/>
        </p:nvCxnSpPr>
        <p:spPr>
          <a:xfrm>
            <a:off x="8533835" y="4653136"/>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직선 화살표 연결선 104"/>
          <p:cNvCxnSpPr/>
          <p:nvPr/>
        </p:nvCxnSpPr>
        <p:spPr>
          <a:xfrm>
            <a:off x="3704861" y="530120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직선 화살표 연결선 105"/>
          <p:cNvCxnSpPr/>
          <p:nvPr/>
        </p:nvCxnSpPr>
        <p:spPr>
          <a:xfrm>
            <a:off x="6357156" y="530120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직선 화살표 연결선 106"/>
          <p:cNvCxnSpPr/>
          <p:nvPr/>
        </p:nvCxnSpPr>
        <p:spPr>
          <a:xfrm>
            <a:off x="8533835" y="530120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직선 화살표 연결선 107"/>
          <p:cNvCxnSpPr>
            <a:stCxn id="62" idx="2"/>
            <a:endCxn id="55" idx="0"/>
          </p:cNvCxnSpPr>
          <p:nvPr/>
        </p:nvCxnSpPr>
        <p:spPr>
          <a:xfrm flipH="1">
            <a:off x="4945436" y="5589241"/>
            <a:ext cx="7564" cy="30893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9" name="타원 108"/>
          <p:cNvSpPr/>
          <p:nvPr/>
        </p:nvSpPr>
        <p:spPr>
          <a:xfrm>
            <a:off x="4796983" y="1124744"/>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110" name="타원 109"/>
          <p:cNvSpPr/>
          <p:nvPr/>
        </p:nvSpPr>
        <p:spPr>
          <a:xfrm>
            <a:off x="4796983" y="6453336"/>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111" name="직선 화살표 연결선 110"/>
          <p:cNvCxnSpPr>
            <a:stCxn id="109" idx="4"/>
            <a:endCxn id="54" idx="0"/>
          </p:cNvCxnSpPr>
          <p:nvPr/>
        </p:nvCxnSpPr>
        <p:spPr>
          <a:xfrm flipH="1">
            <a:off x="4945436" y="1412776"/>
            <a:ext cx="7564"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직선 화살표 연결선 111"/>
          <p:cNvCxnSpPr>
            <a:stCxn id="55" idx="2"/>
            <a:endCxn id="110" idx="0"/>
          </p:cNvCxnSpPr>
          <p:nvPr/>
        </p:nvCxnSpPr>
        <p:spPr>
          <a:xfrm>
            <a:off x="4945436" y="6237312"/>
            <a:ext cx="7564"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113" name="표 112"/>
          <p:cNvGraphicFramePr>
            <a:graphicFrameLocks noGrp="1"/>
          </p:cNvGraphicFramePr>
          <p:nvPr>
            <p:extLst>
              <p:ext uri="{D42A27DB-BD31-4B8C-83A1-F6EECF244321}">
                <p14:modId xmlns:p14="http://schemas.microsoft.com/office/powerpoint/2010/main" val="427303111"/>
              </p:ext>
            </p:extLst>
          </p:nvPr>
        </p:nvGraphicFramePr>
        <p:xfrm>
          <a:off x="6364720" y="832837"/>
          <a:ext cx="3346809" cy="2445644"/>
        </p:xfrm>
        <a:graphic>
          <a:graphicData uri="http://schemas.openxmlformats.org/drawingml/2006/table">
            <a:tbl>
              <a:tblPr firstRow="1" bandRow="1">
                <a:tableStyleId>{5940675A-B579-460E-94D1-54222C63F5DA}</a:tableStyleId>
              </a:tblPr>
              <a:tblGrid>
                <a:gridCol w="2677448"/>
                <a:gridCol w="669361"/>
              </a:tblGrid>
              <a:tr h="29801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t>Feature</a:t>
                      </a:r>
                      <a:endParaRPr lang="ko-KR" altLang="en-US" sz="1000" dirty="0" smtClean="0"/>
                    </a:p>
                  </a:txBody>
                  <a:tcPr marL="99060" marR="99060" anchor="ctr">
                    <a:solidFill>
                      <a:schemeClr val="bg1">
                        <a:lumMod val="75000"/>
                      </a:schemeClr>
                    </a:solidFill>
                  </a:tcPr>
                </a:tc>
                <a:tc>
                  <a:txBody>
                    <a:bodyPr/>
                    <a:lstStyle/>
                    <a:p>
                      <a:pPr algn="ctr" latinLnBrk="1"/>
                      <a:r>
                        <a:rPr lang="en-US" altLang="ko-KR" sz="1000" dirty="0" smtClean="0"/>
                        <a:t>Check</a:t>
                      </a:r>
                      <a:endParaRPr lang="ko-KR" altLang="en-US" sz="1000" dirty="0"/>
                    </a:p>
                  </a:txBody>
                  <a:tcPr marL="99060" marR="99060" anchor="ctr">
                    <a:solidFill>
                      <a:schemeClr val="bg1">
                        <a:lumMod val="75000"/>
                      </a:schemeClr>
                    </a:solidFill>
                  </a:tcPr>
                </a:tc>
              </a:tr>
              <a:tr h="29801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t>WEB,</a:t>
                      </a:r>
                      <a:r>
                        <a:rPr lang="en-US" altLang="ko-KR" sz="1000" baseline="0" dirty="0" smtClean="0"/>
                        <a:t> WAS </a:t>
                      </a:r>
                      <a:r>
                        <a:rPr lang="ko-KR" altLang="en-US" sz="1000" baseline="0" dirty="0" smtClean="0"/>
                        <a:t>분리</a:t>
                      </a:r>
                      <a:endParaRPr lang="ko-KR" altLang="en-US" sz="1000" dirty="0" smtClean="0"/>
                    </a:p>
                  </a:txBody>
                  <a:tcPr marL="99060" marR="99060" anchor="ctr">
                    <a:solidFill>
                      <a:schemeClr val="lt1"/>
                    </a:solidFill>
                  </a:tcPr>
                </a:tc>
                <a:tc>
                  <a:txBody>
                    <a:bodyPr/>
                    <a:lstStyle/>
                    <a:p>
                      <a:pPr algn="l" latinLnBrk="1"/>
                      <a:r>
                        <a:rPr lang="en-US" altLang="ko-KR" sz="1000" dirty="0" smtClean="0"/>
                        <a:t>O</a:t>
                      </a:r>
                      <a:endParaRPr lang="ko-KR" altLang="en-US" sz="1000" dirty="0"/>
                    </a:p>
                  </a:txBody>
                  <a:tcPr marL="99060" marR="99060" anchor="ctr">
                    <a:solidFill>
                      <a:schemeClr val="lt1"/>
                    </a:solidFill>
                  </a:tcPr>
                </a:tc>
              </a:tr>
              <a:tr h="298014">
                <a:tc>
                  <a:txBody>
                    <a:bodyPr/>
                    <a:lstStyle/>
                    <a:p>
                      <a:pPr algn="l" latinLnBrk="1"/>
                      <a:r>
                        <a:rPr lang="ko-KR" altLang="en-US" sz="1000" dirty="0" smtClean="0"/>
                        <a:t>서버 </a:t>
                      </a:r>
                      <a:r>
                        <a:rPr lang="en-US" altLang="ko-KR" sz="1000" dirty="0" smtClean="0"/>
                        <a:t>2</a:t>
                      </a:r>
                      <a:r>
                        <a:rPr lang="ko-KR" altLang="en-US" sz="1000" dirty="0" smtClean="0"/>
                        <a:t>중화</a:t>
                      </a:r>
                      <a:endParaRPr lang="ko-KR" altLang="en-US" sz="1000" dirty="0"/>
                    </a:p>
                  </a:txBody>
                  <a:tcPr marL="99060" marR="99060" anchor="ctr">
                    <a:solidFill>
                      <a:schemeClr val="lt1"/>
                    </a:solidFill>
                  </a:tcPr>
                </a:tc>
                <a:tc>
                  <a:txBody>
                    <a:bodyPr/>
                    <a:lstStyle/>
                    <a:p>
                      <a:pPr algn="l" latinLnBrk="1"/>
                      <a:r>
                        <a:rPr lang="en-US" altLang="ko-KR" sz="1000" dirty="0" smtClean="0"/>
                        <a:t>O</a:t>
                      </a:r>
                      <a:endParaRPr lang="ko-KR" altLang="en-US" sz="1000" dirty="0"/>
                    </a:p>
                  </a:txBody>
                  <a:tcPr marL="99060" marR="99060" anchor="ctr">
                    <a:solidFill>
                      <a:schemeClr val="lt1"/>
                    </a:solidFill>
                  </a:tcPr>
                </a:tc>
              </a:tr>
              <a:tr h="298014">
                <a:tc>
                  <a:txBody>
                    <a:bodyPr/>
                    <a:lstStyle/>
                    <a:p>
                      <a:pPr algn="l" latinLnBrk="1"/>
                      <a:r>
                        <a:rPr lang="ko-KR" altLang="en-US" sz="1000" dirty="0" smtClean="0"/>
                        <a:t>배포 후</a:t>
                      </a:r>
                      <a:r>
                        <a:rPr lang="en-US" altLang="ko-KR" sz="1000" dirty="0" smtClean="0"/>
                        <a:t>, </a:t>
                      </a:r>
                      <a:r>
                        <a:rPr lang="ko-KR" altLang="en-US" sz="1000" dirty="0" err="1" smtClean="0"/>
                        <a:t>재구동</a:t>
                      </a:r>
                      <a:r>
                        <a:rPr lang="ko-KR" altLang="en-US" sz="1000" dirty="0" smtClean="0"/>
                        <a:t> 여부</a:t>
                      </a:r>
                      <a:endParaRPr lang="ko-KR" altLang="en-US" sz="1000" dirty="0"/>
                    </a:p>
                  </a:txBody>
                  <a:tcPr marL="99060" marR="99060" anchor="ctr">
                    <a:solidFill>
                      <a:schemeClr val="lt1"/>
                    </a:solidFill>
                  </a:tcPr>
                </a:tc>
                <a:tc>
                  <a:txBody>
                    <a:bodyPr/>
                    <a:lstStyle/>
                    <a:p>
                      <a:pPr algn="l" latinLnBrk="1"/>
                      <a:r>
                        <a:rPr lang="en-US" altLang="ko-KR" sz="1000" dirty="0" smtClean="0"/>
                        <a:t>O</a:t>
                      </a:r>
                      <a:endParaRPr lang="ko-KR" altLang="en-US" sz="1000" dirty="0"/>
                    </a:p>
                  </a:txBody>
                  <a:tcPr marL="99060" marR="99060" anchor="ctr">
                    <a:solidFill>
                      <a:schemeClr val="lt1"/>
                    </a:solidFill>
                  </a:tcPr>
                </a:tc>
              </a:tr>
              <a:tr h="298014">
                <a:tc>
                  <a:txBody>
                    <a:bodyPr/>
                    <a:lstStyle/>
                    <a:p>
                      <a:pPr algn="l" latinLnBrk="1"/>
                      <a:r>
                        <a:rPr lang="ko-KR" altLang="en-US" sz="1000" dirty="0" smtClean="0"/>
                        <a:t>배포 중</a:t>
                      </a:r>
                      <a:r>
                        <a:rPr lang="en-US" altLang="ko-KR" sz="1000" dirty="0" smtClean="0"/>
                        <a:t>, </a:t>
                      </a:r>
                      <a:r>
                        <a:rPr lang="ko-KR" altLang="en-US" sz="1000" dirty="0" err="1" smtClean="0"/>
                        <a:t>서버별</a:t>
                      </a:r>
                      <a:r>
                        <a:rPr lang="ko-KR" altLang="en-US" sz="1000" dirty="0" smtClean="0"/>
                        <a:t> 장애 허용 </a:t>
                      </a:r>
                      <a:endParaRPr lang="ko-KR" altLang="en-US" sz="1000" dirty="0"/>
                    </a:p>
                  </a:txBody>
                  <a:tcPr marL="99060" marR="99060" anchor="ctr">
                    <a:solidFill>
                      <a:schemeClr val="lt1"/>
                    </a:solidFill>
                  </a:tcPr>
                </a:tc>
                <a:tc>
                  <a:txBody>
                    <a:bodyPr/>
                    <a:lstStyle/>
                    <a:p>
                      <a:pPr algn="l" latinLnBrk="1"/>
                      <a:r>
                        <a:rPr lang="en-US" altLang="ko-KR" sz="1000" dirty="0" smtClean="0"/>
                        <a:t>X</a:t>
                      </a:r>
                      <a:endParaRPr lang="ko-KR" altLang="en-US" sz="1000" dirty="0"/>
                    </a:p>
                  </a:txBody>
                  <a:tcPr marL="99060" marR="99060" anchor="ctr">
                    <a:solidFill>
                      <a:schemeClr val="lt1"/>
                    </a:solidFill>
                  </a:tcPr>
                </a:tc>
              </a:tr>
              <a:tr h="298014">
                <a:tc>
                  <a:txBody>
                    <a:bodyPr/>
                    <a:lstStyle/>
                    <a:p>
                      <a:pPr algn="l" latinLnBrk="1"/>
                      <a:r>
                        <a:rPr lang="ko-KR" altLang="en-US" sz="1000" dirty="0" err="1" smtClean="0"/>
                        <a:t>서버별</a:t>
                      </a:r>
                      <a:r>
                        <a:rPr lang="ko-KR" altLang="en-US" sz="1000" dirty="0" smtClean="0"/>
                        <a:t> </a:t>
                      </a:r>
                      <a:r>
                        <a:rPr lang="ko-KR" altLang="en-US" sz="1000" dirty="0" err="1" smtClean="0"/>
                        <a:t>배포본</a:t>
                      </a:r>
                      <a:r>
                        <a:rPr lang="ko-KR" altLang="en-US" sz="1000" dirty="0" smtClean="0"/>
                        <a:t> 공유</a:t>
                      </a:r>
                      <a:endParaRPr lang="ko-KR" altLang="en-US" sz="1000" dirty="0"/>
                    </a:p>
                  </a:txBody>
                  <a:tcPr marL="99060" marR="99060" anchor="ctr">
                    <a:solidFill>
                      <a:schemeClr val="lt1"/>
                    </a:solidFill>
                  </a:tcPr>
                </a:tc>
                <a:tc>
                  <a:txBody>
                    <a:bodyPr/>
                    <a:lstStyle/>
                    <a:p>
                      <a:pPr algn="l" latinLnBrk="1"/>
                      <a:r>
                        <a:rPr lang="en-US" altLang="ko-KR" sz="1000" dirty="0" smtClean="0"/>
                        <a:t>X</a:t>
                      </a:r>
                      <a:endParaRPr lang="ko-KR" altLang="en-US" sz="1000" dirty="0"/>
                    </a:p>
                  </a:txBody>
                  <a:tcPr marL="99060" marR="99060" anchor="ctr">
                    <a:solidFill>
                      <a:schemeClr val="lt1"/>
                    </a:solidFill>
                  </a:tcPr>
                </a:tc>
              </a:tr>
              <a:tr h="298014">
                <a:tc>
                  <a:txBody>
                    <a:bodyPr/>
                    <a:lstStyle/>
                    <a:p>
                      <a:pPr algn="l" latinLnBrk="1"/>
                      <a:r>
                        <a:rPr lang="en-US" altLang="ko-KR" sz="1000" dirty="0" smtClean="0"/>
                        <a:t>2</a:t>
                      </a:r>
                      <a:r>
                        <a:rPr lang="ko-KR" altLang="en-US" sz="1000" dirty="0" smtClean="0"/>
                        <a:t>중화 </a:t>
                      </a:r>
                      <a:r>
                        <a:rPr lang="ko-KR" altLang="en-US" sz="1000" dirty="0" err="1" smtClean="0"/>
                        <a:t>서버별</a:t>
                      </a:r>
                      <a:r>
                        <a:rPr lang="ko-KR" altLang="en-US" sz="1000" dirty="0" smtClean="0"/>
                        <a:t> </a:t>
                      </a:r>
                      <a:r>
                        <a:rPr lang="ko-KR" altLang="en-US" sz="1000" dirty="0" err="1" smtClean="0"/>
                        <a:t>배포본</a:t>
                      </a:r>
                      <a:r>
                        <a:rPr lang="ko-KR" altLang="en-US" sz="1000" dirty="0" smtClean="0"/>
                        <a:t> 정합성 보장</a:t>
                      </a:r>
                      <a:endParaRPr lang="ko-KR" altLang="en-US" sz="1000" dirty="0"/>
                    </a:p>
                  </a:txBody>
                  <a:tcPr marL="99060" marR="99060" anchor="ctr">
                    <a:solidFill>
                      <a:schemeClr val="lt1"/>
                    </a:solidFill>
                  </a:tcPr>
                </a:tc>
                <a:tc>
                  <a:txBody>
                    <a:bodyPr/>
                    <a:lstStyle/>
                    <a:p>
                      <a:pPr algn="l" latinLnBrk="1"/>
                      <a:r>
                        <a:rPr lang="en-US" altLang="ko-KR" sz="1000" dirty="0" smtClean="0"/>
                        <a:t>O</a:t>
                      </a:r>
                      <a:endParaRPr lang="ko-KR" altLang="en-US" sz="1000" dirty="0"/>
                    </a:p>
                  </a:txBody>
                  <a:tcPr marL="99060" marR="99060" anchor="ctr">
                    <a:solidFill>
                      <a:schemeClr val="lt1"/>
                    </a:solidFill>
                  </a:tcPr>
                </a:tc>
              </a:tr>
              <a:tr h="359546">
                <a:tc>
                  <a:txBody>
                    <a:bodyPr/>
                    <a:lstStyle/>
                    <a:p>
                      <a:pPr algn="l" latinLnBrk="1"/>
                      <a:r>
                        <a:rPr lang="en-US" altLang="ko-KR" sz="1000" dirty="0" smtClean="0"/>
                        <a:t>WEB,</a:t>
                      </a:r>
                      <a:r>
                        <a:rPr lang="en-US" altLang="ko-KR" sz="1000" baseline="0" dirty="0" smtClean="0"/>
                        <a:t> WAS </a:t>
                      </a:r>
                      <a:r>
                        <a:rPr lang="ko-KR" altLang="en-US" sz="1000" baseline="0" dirty="0" err="1" smtClean="0"/>
                        <a:t>서버별</a:t>
                      </a:r>
                      <a:r>
                        <a:rPr lang="ko-KR" altLang="en-US" sz="1000" baseline="0" dirty="0" smtClean="0"/>
                        <a:t> </a:t>
                      </a:r>
                      <a:r>
                        <a:rPr lang="ko-KR" altLang="en-US" sz="1000" baseline="0" dirty="0" err="1" smtClean="0"/>
                        <a:t>배포본</a:t>
                      </a:r>
                      <a:r>
                        <a:rPr lang="ko-KR" altLang="en-US" sz="1000" baseline="0" dirty="0" smtClean="0"/>
                        <a:t> 정합성 보장</a:t>
                      </a:r>
                      <a:endParaRPr lang="ko-KR" altLang="en-US" sz="1000" dirty="0"/>
                    </a:p>
                  </a:txBody>
                  <a:tcPr marL="99060" marR="99060" anchor="ctr">
                    <a:solidFill>
                      <a:schemeClr val="lt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t>O</a:t>
                      </a:r>
                      <a:endParaRPr lang="ko-KR" altLang="en-US" sz="1000" dirty="0" smtClean="0"/>
                    </a:p>
                  </a:txBody>
                  <a:tcPr marL="99060" marR="99060" anchor="ctr">
                    <a:solidFill>
                      <a:schemeClr val="lt1"/>
                    </a:solidFill>
                  </a:tcPr>
                </a:tc>
              </a:tr>
            </a:tbl>
          </a:graphicData>
        </a:graphic>
      </p:graphicFrame>
    </p:spTree>
    <p:extLst>
      <p:ext uri="{BB962C8B-B14F-4D97-AF65-F5344CB8AC3E}">
        <p14:creationId xmlns:p14="http://schemas.microsoft.com/office/powerpoint/2010/main" val="42594938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43120" y="80628"/>
            <a:ext cx="2470548" cy="369332"/>
          </a:xfrm>
          <a:prstGeom prst="rect">
            <a:avLst/>
          </a:prstGeom>
          <a:noFill/>
        </p:spPr>
        <p:txBody>
          <a:bodyPr wrap="none" rtlCol="0">
            <a:spAutoFit/>
          </a:bodyPr>
          <a:lstStyle/>
          <a:p>
            <a:r>
              <a:rPr lang="en-US" altLang="ko-KR"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3. </a:t>
            </a:r>
            <a:r>
              <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자주 사용되는 패턴</a:t>
            </a:r>
          </a:p>
        </p:txBody>
      </p:sp>
      <p:sp>
        <p:nvSpPr>
          <p:cNvPr id="16" name="TextBox 15"/>
          <p:cNvSpPr txBox="1"/>
          <p:nvPr/>
        </p:nvSpPr>
        <p:spPr>
          <a:xfrm>
            <a:off x="4785756" y="96017"/>
            <a:ext cx="4838504" cy="338554"/>
          </a:xfrm>
          <a:prstGeom prst="rect">
            <a:avLst/>
          </a:prstGeom>
          <a:noFill/>
        </p:spPr>
        <p:txBody>
          <a:bodyPr wrap="none" rtlCol="0">
            <a:spAutoFit/>
          </a:bodyPr>
          <a:lstStyle/>
          <a:p>
            <a:pPr algn="r"/>
            <a:r>
              <a:rPr lang="en-US" altLang="ko-KR" sz="1600" b="1" dirty="0">
                <a:solidFill>
                  <a:schemeClr val="accent1">
                    <a:lumMod val="40000"/>
                    <a:lumOff val="60000"/>
                  </a:schemeClr>
                </a:solidFill>
                <a:latin typeface="맑은 고딕" pitchFamily="50" charset="-127"/>
                <a:ea typeface="맑은 고딕" pitchFamily="50" charset="-127"/>
              </a:rPr>
              <a:t>3.4 </a:t>
            </a:r>
            <a:r>
              <a:rPr lang="ko-KR" altLang="en-US" sz="1600" b="1" dirty="0">
                <a:solidFill>
                  <a:schemeClr val="accent1">
                    <a:lumMod val="40000"/>
                    <a:lumOff val="60000"/>
                  </a:schemeClr>
                </a:solidFill>
                <a:latin typeface="맑은 고딕" pitchFamily="50" charset="-127"/>
                <a:ea typeface="맑은 고딕" pitchFamily="50" charset="-127"/>
              </a:rPr>
              <a:t>서버 별 처리</a:t>
            </a:r>
            <a:r>
              <a:rPr lang="en-US" altLang="ko-KR" sz="1600" b="1" dirty="0">
                <a:solidFill>
                  <a:schemeClr val="accent1">
                    <a:lumMod val="40000"/>
                    <a:lumOff val="60000"/>
                  </a:schemeClr>
                </a:solidFill>
                <a:latin typeface="맑은 고딕" pitchFamily="50" charset="-127"/>
                <a:ea typeface="맑은 고딕" pitchFamily="50" charset="-127"/>
              </a:rPr>
              <a:t>, </a:t>
            </a:r>
            <a:r>
              <a:rPr lang="ko-KR" altLang="en-US" sz="1600" b="1" dirty="0">
                <a:solidFill>
                  <a:schemeClr val="accent1">
                    <a:lumMod val="40000"/>
                    <a:lumOff val="60000"/>
                  </a:schemeClr>
                </a:solidFill>
                <a:latin typeface="맑은 고딕" pitchFamily="50" charset="-127"/>
                <a:ea typeface="맑은 고딕" pitchFamily="50" charset="-127"/>
              </a:rPr>
              <a:t>동시 </a:t>
            </a:r>
            <a:r>
              <a:rPr lang="en-US" altLang="ko-KR" sz="1600" b="1" dirty="0">
                <a:solidFill>
                  <a:schemeClr val="accent1">
                    <a:lumMod val="40000"/>
                    <a:lumOff val="60000"/>
                  </a:schemeClr>
                </a:solidFill>
                <a:latin typeface="맑은 고딕" pitchFamily="50" charset="-127"/>
                <a:ea typeface="맑은 고딕" pitchFamily="50" charset="-127"/>
              </a:rPr>
              <a:t>Prepare, Join Deploy </a:t>
            </a:r>
            <a:r>
              <a:rPr lang="ko-KR" altLang="en-US" sz="1600" b="1" dirty="0">
                <a:solidFill>
                  <a:schemeClr val="accent1">
                    <a:lumMod val="40000"/>
                    <a:lumOff val="60000"/>
                  </a:schemeClr>
                </a:solidFill>
                <a:latin typeface="맑은 고딕" pitchFamily="50" charset="-127"/>
                <a:ea typeface="맑은 고딕" pitchFamily="50" charset="-127"/>
              </a:rPr>
              <a:t>방식</a:t>
            </a:r>
          </a:p>
        </p:txBody>
      </p:sp>
      <p:sp>
        <p:nvSpPr>
          <p:cNvPr id="78" name="모서리가 둥근 직사각형 77"/>
          <p:cNvSpPr/>
          <p:nvPr/>
        </p:nvSpPr>
        <p:spPr>
          <a:xfrm>
            <a:off x="194472" y="3140969"/>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prepare-webapp-for-web1</a:t>
            </a:r>
            <a:endParaRPr lang="ko-KR" altLang="en-US" sz="1200" dirty="0"/>
          </a:p>
        </p:txBody>
      </p:sp>
      <p:sp>
        <p:nvSpPr>
          <p:cNvPr id="79" name="모서리가 둥근 직사각형 78"/>
          <p:cNvSpPr/>
          <p:nvPr/>
        </p:nvSpPr>
        <p:spPr>
          <a:xfrm>
            <a:off x="5109018" y="3140968"/>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prepare-webapp-for-web2</a:t>
            </a:r>
            <a:endParaRPr lang="ko-KR" altLang="en-US" sz="1200" dirty="0"/>
          </a:p>
        </p:txBody>
      </p:sp>
      <p:sp>
        <p:nvSpPr>
          <p:cNvPr id="80" name="모서리가 둥근 직사각형 79"/>
          <p:cNvSpPr/>
          <p:nvPr/>
        </p:nvSpPr>
        <p:spPr>
          <a:xfrm>
            <a:off x="2534732" y="3140969"/>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prepare-webapp-for-was1</a:t>
            </a:r>
            <a:endParaRPr lang="ko-KR" altLang="en-US" sz="1200" dirty="0"/>
          </a:p>
        </p:txBody>
      </p:sp>
      <p:sp>
        <p:nvSpPr>
          <p:cNvPr id="81" name="모서리가 둥근 직사각형 80"/>
          <p:cNvSpPr/>
          <p:nvPr/>
        </p:nvSpPr>
        <p:spPr>
          <a:xfrm>
            <a:off x="7449278" y="3140969"/>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prepare-webapp-for-was2</a:t>
            </a:r>
            <a:endParaRPr lang="ko-KR" altLang="en-US" sz="1200" dirty="0"/>
          </a:p>
        </p:txBody>
      </p:sp>
      <p:sp>
        <p:nvSpPr>
          <p:cNvPr id="82" name="모서리가 둥근 직사각형 81"/>
          <p:cNvSpPr/>
          <p:nvPr/>
        </p:nvSpPr>
        <p:spPr>
          <a:xfrm>
            <a:off x="194472" y="4895450"/>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deploy-webapp-for-web1</a:t>
            </a:r>
            <a:endParaRPr lang="ko-KR" altLang="en-US" sz="1200" dirty="0"/>
          </a:p>
        </p:txBody>
      </p:sp>
      <p:sp>
        <p:nvSpPr>
          <p:cNvPr id="83" name="모서리가 둥근 직사각형 82"/>
          <p:cNvSpPr/>
          <p:nvPr/>
        </p:nvSpPr>
        <p:spPr>
          <a:xfrm>
            <a:off x="5109018" y="4895449"/>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deploy-webapp-for-web2</a:t>
            </a:r>
            <a:endParaRPr lang="ko-KR" altLang="en-US" sz="1200" dirty="0"/>
          </a:p>
        </p:txBody>
      </p:sp>
      <p:sp>
        <p:nvSpPr>
          <p:cNvPr id="84" name="모서리가 둥근 직사각형 83"/>
          <p:cNvSpPr/>
          <p:nvPr/>
        </p:nvSpPr>
        <p:spPr>
          <a:xfrm>
            <a:off x="2534732" y="4895450"/>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deploy-webapp-for-was1</a:t>
            </a:r>
            <a:endParaRPr lang="ko-KR" altLang="en-US" sz="1200" dirty="0"/>
          </a:p>
        </p:txBody>
      </p:sp>
      <p:sp>
        <p:nvSpPr>
          <p:cNvPr id="85" name="모서리가 둥근 직사각형 84"/>
          <p:cNvSpPr/>
          <p:nvPr/>
        </p:nvSpPr>
        <p:spPr>
          <a:xfrm>
            <a:off x="7449278" y="4895450"/>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deploy-webapp-for-was2</a:t>
            </a:r>
            <a:endParaRPr lang="ko-KR" altLang="en-US" sz="1200" dirty="0"/>
          </a:p>
        </p:txBody>
      </p:sp>
      <p:sp>
        <p:nvSpPr>
          <p:cNvPr id="86" name="모서리가 둥근 직사각형 85"/>
          <p:cNvSpPr/>
          <p:nvPr/>
        </p:nvSpPr>
        <p:spPr>
          <a:xfrm>
            <a:off x="4477384" y="1340768"/>
            <a:ext cx="936104"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all</a:t>
            </a:r>
            <a:endParaRPr lang="ko-KR" altLang="en-US" sz="1200" dirty="0"/>
          </a:p>
        </p:txBody>
      </p:sp>
      <p:sp>
        <p:nvSpPr>
          <p:cNvPr id="87" name="직사각형 86"/>
          <p:cNvSpPr/>
          <p:nvPr/>
        </p:nvSpPr>
        <p:spPr>
          <a:xfrm>
            <a:off x="194472" y="2852937"/>
            <a:ext cx="4602511"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88" name="모서리가 둥근 직사각형 87"/>
          <p:cNvSpPr/>
          <p:nvPr/>
        </p:nvSpPr>
        <p:spPr>
          <a:xfrm>
            <a:off x="1235091" y="2204864"/>
            <a:ext cx="2511405"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prepare-webapp-for-server1</a:t>
            </a:r>
            <a:endParaRPr lang="ko-KR" altLang="en-US" sz="1200" dirty="0"/>
          </a:p>
        </p:txBody>
      </p:sp>
      <p:cxnSp>
        <p:nvCxnSpPr>
          <p:cNvPr id="89" name="직선 화살표 연결선 88"/>
          <p:cNvCxnSpPr>
            <a:stCxn id="86" idx="2"/>
            <a:endCxn id="129" idx="0"/>
          </p:cNvCxnSpPr>
          <p:nvPr/>
        </p:nvCxnSpPr>
        <p:spPr>
          <a:xfrm>
            <a:off x="4945436" y="1700808"/>
            <a:ext cx="7564"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0" name="모서리가 둥근 직사각형 89"/>
          <p:cNvSpPr/>
          <p:nvPr/>
        </p:nvSpPr>
        <p:spPr>
          <a:xfrm>
            <a:off x="1213845" y="4077072"/>
            <a:ext cx="2569025"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deploy-webapp-for-server1</a:t>
            </a:r>
            <a:endParaRPr lang="ko-KR" altLang="en-US" sz="1200" dirty="0"/>
          </a:p>
        </p:txBody>
      </p:sp>
      <p:sp>
        <p:nvSpPr>
          <p:cNvPr id="91" name="직사각형 90"/>
          <p:cNvSpPr/>
          <p:nvPr/>
        </p:nvSpPr>
        <p:spPr>
          <a:xfrm>
            <a:off x="194472" y="3789041"/>
            <a:ext cx="4602511"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92" name="직사각형 91"/>
          <p:cNvSpPr/>
          <p:nvPr/>
        </p:nvSpPr>
        <p:spPr>
          <a:xfrm>
            <a:off x="194472" y="4633707"/>
            <a:ext cx="4602511"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93" name="직사각형 92"/>
          <p:cNvSpPr/>
          <p:nvPr/>
        </p:nvSpPr>
        <p:spPr>
          <a:xfrm>
            <a:off x="194472" y="5543522"/>
            <a:ext cx="4602511"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cxnSp>
        <p:nvCxnSpPr>
          <p:cNvPr id="94" name="직선 화살표 연결선 93"/>
          <p:cNvCxnSpPr>
            <a:stCxn id="88" idx="2"/>
            <a:endCxn id="87" idx="0"/>
          </p:cNvCxnSpPr>
          <p:nvPr/>
        </p:nvCxnSpPr>
        <p:spPr>
          <a:xfrm>
            <a:off x="2490793" y="2564904"/>
            <a:ext cx="4934" cy="28803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직선 화살표 연결선 94"/>
          <p:cNvCxnSpPr/>
          <p:nvPr/>
        </p:nvCxnSpPr>
        <p:spPr>
          <a:xfrm>
            <a:off x="1442610" y="288243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직선 화살표 연결선 95"/>
          <p:cNvCxnSpPr/>
          <p:nvPr/>
        </p:nvCxnSpPr>
        <p:spPr>
          <a:xfrm>
            <a:off x="1442610" y="3530510"/>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직선 화살표 연결선 96"/>
          <p:cNvCxnSpPr/>
          <p:nvPr/>
        </p:nvCxnSpPr>
        <p:spPr>
          <a:xfrm>
            <a:off x="3704861" y="288243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직선 화살표 연결선 97"/>
          <p:cNvCxnSpPr/>
          <p:nvPr/>
        </p:nvCxnSpPr>
        <p:spPr>
          <a:xfrm>
            <a:off x="6357156" y="2852936"/>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직선 화살표 연결선 98"/>
          <p:cNvCxnSpPr/>
          <p:nvPr/>
        </p:nvCxnSpPr>
        <p:spPr>
          <a:xfrm>
            <a:off x="8533835" y="2852936"/>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직선 화살표 연결선 99"/>
          <p:cNvCxnSpPr/>
          <p:nvPr/>
        </p:nvCxnSpPr>
        <p:spPr>
          <a:xfrm>
            <a:off x="3704861" y="3530510"/>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직선 화살표 연결선 100"/>
          <p:cNvCxnSpPr/>
          <p:nvPr/>
        </p:nvCxnSpPr>
        <p:spPr>
          <a:xfrm>
            <a:off x="6357156" y="350100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직선 화살표 연결선 113"/>
          <p:cNvCxnSpPr/>
          <p:nvPr/>
        </p:nvCxnSpPr>
        <p:spPr>
          <a:xfrm>
            <a:off x="8533835" y="350100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직선 화살표 연결선 114"/>
          <p:cNvCxnSpPr>
            <a:stCxn id="91" idx="2"/>
            <a:endCxn id="90" idx="0"/>
          </p:cNvCxnSpPr>
          <p:nvPr/>
        </p:nvCxnSpPr>
        <p:spPr>
          <a:xfrm>
            <a:off x="2495727" y="3834760"/>
            <a:ext cx="2630" cy="2423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직선 화살표 연결선 115"/>
          <p:cNvCxnSpPr>
            <a:stCxn id="90" idx="2"/>
            <a:endCxn id="92" idx="0"/>
          </p:cNvCxnSpPr>
          <p:nvPr/>
        </p:nvCxnSpPr>
        <p:spPr>
          <a:xfrm flipH="1">
            <a:off x="2495727" y="4437112"/>
            <a:ext cx="2630" cy="19659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직선 화살표 연결선 116"/>
          <p:cNvCxnSpPr/>
          <p:nvPr/>
        </p:nvCxnSpPr>
        <p:spPr>
          <a:xfrm>
            <a:off x="1442610" y="468263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직선 화살표 연결선 117"/>
          <p:cNvCxnSpPr/>
          <p:nvPr/>
        </p:nvCxnSpPr>
        <p:spPr>
          <a:xfrm>
            <a:off x="1442610" y="530120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9" name="직선 화살표 연결선 118"/>
          <p:cNvCxnSpPr/>
          <p:nvPr/>
        </p:nvCxnSpPr>
        <p:spPr>
          <a:xfrm>
            <a:off x="3704861" y="468263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직선 화살표 연결선 119"/>
          <p:cNvCxnSpPr/>
          <p:nvPr/>
        </p:nvCxnSpPr>
        <p:spPr>
          <a:xfrm>
            <a:off x="6357156" y="4653136"/>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직선 화살표 연결선 120"/>
          <p:cNvCxnSpPr/>
          <p:nvPr/>
        </p:nvCxnSpPr>
        <p:spPr>
          <a:xfrm>
            <a:off x="8533835" y="4653136"/>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직선 화살표 연결선 121"/>
          <p:cNvCxnSpPr/>
          <p:nvPr/>
        </p:nvCxnSpPr>
        <p:spPr>
          <a:xfrm>
            <a:off x="3704861" y="530120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직선 화살표 연결선 122"/>
          <p:cNvCxnSpPr/>
          <p:nvPr/>
        </p:nvCxnSpPr>
        <p:spPr>
          <a:xfrm>
            <a:off x="6357156" y="530120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직선 화살표 연결선 123"/>
          <p:cNvCxnSpPr/>
          <p:nvPr/>
        </p:nvCxnSpPr>
        <p:spPr>
          <a:xfrm>
            <a:off x="8533835" y="530120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직선 화살표 연결선 124"/>
          <p:cNvCxnSpPr>
            <a:stCxn id="93" idx="2"/>
          </p:cNvCxnSpPr>
          <p:nvPr/>
        </p:nvCxnSpPr>
        <p:spPr>
          <a:xfrm flipH="1">
            <a:off x="2490793" y="5589241"/>
            <a:ext cx="4934" cy="30893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6" name="타원 125"/>
          <p:cNvSpPr/>
          <p:nvPr/>
        </p:nvSpPr>
        <p:spPr>
          <a:xfrm>
            <a:off x="4796983" y="836712"/>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127" name="타원 126"/>
          <p:cNvSpPr/>
          <p:nvPr/>
        </p:nvSpPr>
        <p:spPr>
          <a:xfrm>
            <a:off x="2342340" y="5949280"/>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128" name="직선 화살표 연결선 127"/>
          <p:cNvCxnSpPr>
            <a:stCxn id="126" idx="4"/>
            <a:endCxn id="86" idx="0"/>
          </p:cNvCxnSpPr>
          <p:nvPr/>
        </p:nvCxnSpPr>
        <p:spPr>
          <a:xfrm flipH="1">
            <a:off x="4945436" y="1124744"/>
            <a:ext cx="7564"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9" name="직사각형 128"/>
          <p:cNvSpPr/>
          <p:nvPr/>
        </p:nvSpPr>
        <p:spPr>
          <a:xfrm>
            <a:off x="194472" y="1916832"/>
            <a:ext cx="9517057"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cxnSp>
        <p:nvCxnSpPr>
          <p:cNvPr id="130" name="직선 화살표 연결선 129"/>
          <p:cNvCxnSpPr>
            <a:endCxn id="88" idx="0"/>
          </p:cNvCxnSpPr>
          <p:nvPr/>
        </p:nvCxnSpPr>
        <p:spPr>
          <a:xfrm flipH="1">
            <a:off x="2490793" y="1962552"/>
            <a:ext cx="7564" cy="2423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1" name="직사각형 130"/>
          <p:cNvSpPr/>
          <p:nvPr/>
        </p:nvSpPr>
        <p:spPr>
          <a:xfrm>
            <a:off x="5109018" y="2852937"/>
            <a:ext cx="4602511"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32" name="모서리가 둥근 직사각형 131"/>
          <p:cNvSpPr/>
          <p:nvPr/>
        </p:nvSpPr>
        <p:spPr>
          <a:xfrm>
            <a:off x="6128391" y="4077072"/>
            <a:ext cx="2569025"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deploy-webapp-for-server2</a:t>
            </a:r>
            <a:endParaRPr lang="ko-KR" altLang="en-US" sz="1200" dirty="0"/>
          </a:p>
        </p:txBody>
      </p:sp>
      <p:sp>
        <p:nvSpPr>
          <p:cNvPr id="133" name="직사각형 132"/>
          <p:cNvSpPr/>
          <p:nvPr/>
        </p:nvSpPr>
        <p:spPr>
          <a:xfrm>
            <a:off x="5109018" y="3789041"/>
            <a:ext cx="4602511"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34" name="직사각형 133"/>
          <p:cNvSpPr/>
          <p:nvPr/>
        </p:nvSpPr>
        <p:spPr>
          <a:xfrm>
            <a:off x="5109018" y="4633707"/>
            <a:ext cx="4602511"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35" name="직사각형 134"/>
          <p:cNvSpPr/>
          <p:nvPr/>
        </p:nvSpPr>
        <p:spPr>
          <a:xfrm>
            <a:off x="5109018" y="5543522"/>
            <a:ext cx="4602511"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cxnSp>
        <p:nvCxnSpPr>
          <p:cNvPr id="136" name="직선 화살표 연결선 135"/>
          <p:cNvCxnSpPr>
            <a:stCxn id="142" idx="2"/>
          </p:cNvCxnSpPr>
          <p:nvPr/>
        </p:nvCxnSpPr>
        <p:spPr>
          <a:xfrm>
            <a:off x="7405339" y="2564904"/>
            <a:ext cx="4934" cy="28803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직선 화살표 연결선 136"/>
          <p:cNvCxnSpPr>
            <a:stCxn id="133" idx="2"/>
            <a:endCxn id="132" idx="0"/>
          </p:cNvCxnSpPr>
          <p:nvPr/>
        </p:nvCxnSpPr>
        <p:spPr>
          <a:xfrm>
            <a:off x="7410273" y="3834760"/>
            <a:ext cx="2630" cy="2423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직선 화살표 연결선 137"/>
          <p:cNvCxnSpPr>
            <a:stCxn id="132" idx="2"/>
            <a:endCxn id="134" idx="0"/>
          </p:cNvCxnSpPr>
          <p:nvPr/>
        </p:nvCxnSpPr>
        <p:spPr>
          <a:xfrm flipH="1">
            <a:off x="7410273" y="4437112"/>
            <a:ext cx="2630" cy="19659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직선 화살표 연결선 138"/>
          <p:cNvCxnSpPr>
            <a:stCxn id="135" idx="2"/>
          </p:cNvCxnSpPr>
          <p:nvPr/>
        </p:nvCxnSpPr>
        <p:spPr>
          <a:xfrm flipH="1">
            <a:off x="7405339" y="5589241"/>
            <a:ext cx="4934" cy="30893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0" name="타원 139"/>
          <p:cNvSpPr/>
          <p:nvPr/>
        </p:nvSpPr>
        <p:spPr>
          <a:xfrm>
            <a:off x="7256886" y="5949280"/>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141" name="직선 화살표 연결선 140"/>
          <p:cNvCxnSpPr>
            <a:endCxn id="142" idx="0"/>
          </p:cNvCxnSpPr>
          <p:nvPr/>
        </p:nvCxnSpPr>
        <p:spPr>
          <a:xfrm flipH="1">
            <a:off x="7405339" y="1962552"/>
            <a:ext cx="7564" cy="2423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2" name="모서리가 둥근 직사각형 141"/>
          <p:cNvSpPr/>
          <p:nvPr/>
        </p:nvSpPr>
        <p:spPr>
          <a:xfrm>
            <a:off x="6149637" y="2204864"/>
            <a:ext cx="2511405"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prepare-webapp-for-server2</a:t>
            </a:r>
            <a:endParaRPr lang="ko-KR" altLang="en-US" sz="1200" dirty="0"/>
          </a:p>
        </p:txBody>
      </p:sp>
      <p:graphicFrame>
        <p:nvGraphicFramePr>
          <p:cNvPr id="143" name="표 142"/>
          <p:cNvGraphicFramePr>
            <a:graphicFrameLocks noGrp="1"/>
          </p:cNvGraphicFramePr>
          <p:nvPr>
            <p:extLst>
              <p:ext uri="{D42A27DB-BD31-4B8C-83A1-F6EECF244321}">
                <p14:modId xmlns:p14="http://schemas.microsoft.com/office/powerpoint/2010/main" val="486105833"/>
              </p:ext>
            </p:extLst>
          </p:nvPr>
        </p:nvGraphicFramePr>
        <p:xfrm>
          <a:off x="6364720" y="800708"/>
          <a:ext cx="3346809" cy="2445644"/>
        </p:xfrm>
        <a:graphic>
          <a:graphicData uri="http://schemas.openxmlformats.org/drawingml/2006/table">
            <a:tbl>
              <a:tblPr firstRow="1" bandRow="1">
                <a:tableStyleId>{5940675A-B579-460E-94D1-54222C63F5DA}</a:tableStyleId>
              </a:tblPr>
              <a:tblGrid>
                <a:gridCol w="2677448"/>
                <a:gridCol w="669361"/>
              </a:tblGrid>
              <a:tr h="29801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t>Feature</a:t>
                      </a:r>
                      <a:endParaRPr lang="ko-KR" altLang="en-US" sz="1000" dirty="0" smtClean="0"/>
                    </a:p>
                  </a:txBody>
                  <a:tcPr marL="99060" marR="99060" anchor="ctr">
                    <a:solidFill>
                      <a:schemeClr val="bg1">
                        <a:lumMod val="75000"/>
                      </a:schemeClr>
                    </a:solidFill>
                  </a:tcPr>
                </a:tc>
                <a:tc>
                  <a:txBody>
                    <a:bodyPr/>
                    <a:lstStyle/>
                    <a:p>
                      <a:pPr algn="ctr" latinLnBrk="1"/>
                      <a:r>
                        <a:rPr lang="en-US" altLang="ko-KR" sz="1000" dirty="0" smtClean="0"/>
                        <a:t>Check</a:t>
                      </a:r>
                      <a:endParaRPr lang="ko-KR" altLang="en-US" sz="1000" dirty="0"/>
                    </a:p>
                  </a:txBody>
                  <a:tcPr marL="99060" marR="99060" anchor="ctr">
                    <a:solidFill>
                      <a:schemeClr val="bg1">
                        <a:lumMod val="75000"/>
                      </a:schemeClr>
                    </a:solidFill>
                  </a:tcPr>
                </a:tc>
              </a:tr>
              <a:tr h="29801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t>WEB,</a:t>
                      </a:r>
                      <a:r>
                        <a:rPr lang="en-US" altLang="ko-KR" sz="1000" baseline="0" dirty="0" smtClean="0"/>
                        <a:t> WAS </a:t>
                      </a:r>
                      <a:r>
                        <a:rPr lang="ko-KR" altLang="en-US" sz="1000" baseline="0" dirty="0" smtClean="0"/>
                        <a:t>분리</a:t>
                      </a:r>
                      <a:endParaRPr lang="ko-KR" altLang="en-US" sz="1000" dirty="0" smtClean="0"/>
                    </a:p>
                  </a:txBody>
                  <a:tcPr marL="99060" marR="99060" anchor="ctr">
                    <a:solidFill>
                      <a:schemeClr val="bg1"/>
                    </a:solidFill>
                  </a:tcPr>
                </a:tc>
                <a:tc>
                  <a:txBody>
                    <a:bodyPr/>
                    <a:lstStyle/>
                    <a:p>
                      <a:pPr algn="l" latinLnBrk="1"/>
                      <a:r>
                        <a:rPr lang="en-US" altLang="ko-KR" sz="1000" dirty="0" smtClean="0"/>
                        <a:t>O</a:t>
                      </a:r>
                      <a:endParaRPr lang="ko-KR" altLang="en-US" sz="1000" dirty="0"/>
                    </a:p>
                  </a:txBody>
                  <a:tcPr marL="99060" marR="99060" anchor="ctr">
                    <a:solidFill>
                      <a:schemeClr val="bg1"/>
                    </a:solidFill>
                  </a:tcPr>
                </a:tc>
              </a:tr>
              <a:tr h="298014">
                <a:tc>
                  <a:txBody>
                    <a:bodyPr/>
                    <a:lstStyle/>
                    <a:p>
                      <a:pPr algn="l" latinLnBrk="1"/>
                      <a:r>
                        <a:rPr lang="ko-KR" altLang="en-US" sz="1000" dirty="0" smtClean="0"/>
                        <a:t>서버 </a:t>
                      </a:r>
                      <a:r>
                        <a:rPr lang="en-US" altLang="ko-KR" sz="1000" dirty="0" smtClean="0"/>
                        <a:t>2</a:t>
                      </a:r>
                      <a:r>
                        <a:rPr lang="ko-KR" altLang="en-US" sz="1000" dirty="0" smtClean="0"/>
                        <a:t>중화</a:t>
                      </a:r>
                      <a:endParaRPr lang="ko-KR" altLang="en-US" sz="1000" dirty="0"/>
                    </a:p>
                  </a:txBody>
                  <a:tcPr marL="99060" marR="99060" anchor="ctr">
                    <a:solidFill>
                      <a:schemeClr val="bg1"/>
                    </a:solidFill>
                  </a:tcPr>
                </a:tc>
                <a:tc>
                  <a:txBody>
                    <a:bodyPr/>
                    <a:lstStyle/>
                    <a:p>
                      <a:pPr algn="l" latinLnBrk="1"/>
                      <a:r>
                        <a:rPr lang="en-US" altLang="ko-KR" sz="1000" dirty="0" smtClean="0"/>
                        <a:t>O</a:t>
                      </a:r>
                      <a:endParaRPr lang="ko-KR" altLang="en-US" sz="1000" dirty="0"/>
                    </a:p>
                  </a:txBody>
                  <a:tcPr marL="99060" marR="99060" anchor="ctr">
                    <a:solidFill>
                      <a:schemeClr val="bg1"/>
                    </a:solidFill>
                  </a:tcPr>
                </a:tc>
              </a:tr>
              <a:tr h="298014">
                <a:tc>
                  <a:txBody>
                    <a:bodyPr/>
                    <a:lstStyle/>
                    <a:p>
                      <a:pPr algn="l" latinLnBrk="1"/>
                      <a:r>
                        <a:rPr lang="ko-KR" altLang="en-US" sz="1000" dirty="0" smtClean="0"/>
                        <a:t>배포 후</a:t>
                      </a:r>
                      <a:r>
                        <a:rPr lang="en-US" altLang="ko-KR" sz="1000" dirty="0" smtClean="0"/>
                        <a:t>, </a:t>
                      </a:r>
                      <a:r>
                        <a:rPr lang="ko-KR" altLang="en-US" sz="1000" dirty="0" err="1" smtClean="0"/>
                        <a:t>재구동</a:t>
                      </a:r>
                      <a:r>
                        <a:rPr lang="ko-KR" altLang="en-US" sz="1000" dirty="0" smtClean="0"/>
                        <a:t> 여부</a:t>
                      </a:r>
                      <a:endParaRPr lang="ko-KR" altLang="en-US" sz="1000" dirty="0"/>
                    </a:p>
                  </a:txBody>
                  <a:tcPr marL="99060" marR="99060" anchor="ctr">
                    <a:solidFill>
                      <a:schemeClr val="bg1"/>
                    </a:solidFill>
                  </a:tcPr>
                </a:tc>
                <a:tc>
                  <a:txBody>
                    <a:bodyPr/>
                    <a:lstStyle/>
                    <a:p>
                      <a:pPr algn="l" latinLnBrk="1"/>
                      <a:r>
                        <a:rPr lang="en-US" altLang="ko-KR" sz="1000" dirty="0" smtClean="0"/>
                        <a:t>X</a:t>
                      </a:r>
                      <a:endParaRPr lang="ko-KR" altLang="en-US" sz="1000" dirty="0"/>
                    </a:p>
                  </a:txBody>
                  <a:tcPr marL="99060" marR="99060" anchor="ctr">
                    <a:solidFill>
                      <a:schemeClr val="bg1"/>
                    </a:solidFill>
                  </a:tcPr>
                </a:tc>
              </a:tr>
              <a:tr h="298014">
                <a:tc>
                  <a:txBody>
                    <a:bodyPr/>
                    <a:lstStyle/>
                    <a:p>
                      <a:pPr algn="l" latinLnBrk="1"/>
                      <a:r>
                        <a:rPr lang="ko-KR" altLang="en-US" sz="1000" dirty="0" smtClean="0"/>
                        <a:t>배포 중</a:t>
                      </a:r>
                      <a:r>
                        <a:rPr lang="en-US" altLang="ko-KR" sz="1000" dirty="0" smtClean="0"/>
                        <a:t>, </a:t>
                      </a:r>
                      <a:r>
                        <a:rPr lang="ko-KR" altLang="en-US" sz="1000" dirty="0" err="1" smtClean="0"/>
                        <a:t>서버별</a:t>
                      </a:r>
                      <a:r>
                        <a:rPr lang="ko-KR" altLang="en-US" sz="1000" dirty="0" smtClean="0"/>
                        <a:t> 장애 허용 </a:t>
                      </a:r>
                      <a:endParaRPr lang="ko-KR" altLang="en-US" sz="1000" dirty="0"/>
                    </a:p>
                  </a:txBody>
                  <a:tcPr marL="99060" marR="99060" anchor="c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t>O</a:t>
                      </a:r>
                      <a:endParaRPr lang="ko-KR" altLang="en-US" sz="1000" dirty="0" smtClean="0"/>
                    </a:p>
                  </a:txBody>
                  <a:tcPr marL="99060" marR="99060" anchor="ctr">
                    <a:solidFill>
                      <a:schemeClr val="bg1"/>
                    </a:solidFill>
                  </a:tcPr>
                </a:tc>
              </a:tr>
              <a:tr h="298014">
                <a:tc>
                  <a:txBody>
                    <a:bodyPr/>
                    <a:lstStyle/>
                    <a:p>
                      <a:pPr algn="l" latinLnBrk="1"/>
                      <a:r>
                        <a:rPr lang="ko-KR" altLang="en-US" sz="1000" dirty="0" err="1" smtClean="0"/>
                        <a:t>서버별</a:t>
                      </a:r>
                      <a:r>
                        <a:rPr lang="ko-KR" altLang="en-US" sz="1000" dirty="0" smtClean="0"/>
                        <a:t> </a:t>
                      </a:r>
                      <a:r>
                        <a:rPr lang="ko-KR" altLang="en-US" sz="1000" dirty="0" err="1" smtClean="0"/>
                        <a:t>배포본</a:t>
                      </a:r>
                      <a:r>
                        <a:rPr lang="ko-KR" altLang="en-US" sz="1000" dirty="0" smtClean="0"/>
                        <a:t> 공유</a:t>
                      </a:r>
                      <a:endParaRPr lang="ko-KR" altLang="en-US" sz="1000" dirty="0"/>
                    </a:p>
                  </a:txBody>
                  <a:tcPr marL="99060" marR="99060" anchor="ctr">
                    <a:solidFill>
                      <a:schemeClr val="bg1"/>
                    </a:solidFill>
                  </a:tcPr>
                </a:tc>
                <a:tc>
                  <a:txBody>
                    <a:bodyPr/>
                    <a:lstStyle/>
                    <a:p>
                      <a:pPr algn="l" latinLnBrk="1"/>
                      <a:r>
                        <a:rPr lang="en-US" altLang="ko-KR" sz="1000" dirty="0" smtClean="0"/>
                        <a:t>X</a:t>
                      </a:r>
                      <a:endParaRPr lang="ko-KR" altLang="en-US" sz="1000" dirty="0"/>
                    </a:p>
                  </a:txBody>
                  <a:tcPr marL="99060" marR="99060" anchor="ctr">
                    <a:solidFill>
                      <a:schemeClr val="bg1"/>
                    </a:solidFill>
                  </a:tcPr>
                </a:tc>
              </a:tr>
              <a:tr h="298014">
                <a:tc>
                  <a:txBody>
                    <a:bodyPr/>
                    <a:lstStyle/>
                    <a:p>
                      <a:pPr algn="l" latinLnBrk="1"/>
                      <a:r>
                        <a:rPr lang="en-US" altLang="ko-KR" sz="1000" dirty="0" smtClean="0"/>
                        <a:t>2</a:t>
                      </a:r>
                      <a:r>
                        <a:rPr lang="ko-KR" altLang="en-US" sz="1000" dirty="0" smtClean="0"/>
                        <a:t>중화 </a:t>
                      </a:r>
                      <a:r>
                        <a:rPr lang="ko-KR" altLang="en-US" sz="1000" dirty="0" err="1" smtClean="0"/>
                        <a:t>서버별</a:t>
                      </a:r>
                      <a:r>
                        <a:rPr lang="ko-KR" altLang="en-US" sz="1000" dirty="0" smtClean="0"/>
                        <a:t> </a:t>
                      </a:r>
                      <a:r>
                        <a:rPr lang="ko-KR" altLang="en-US" sz="1000" dirty="0" err="1" smtClean="0"/>
                        <a:t>배포본</a:t>
                      </a:r>
                      <a:r>
                        <a:rPr lang="ko-KR" altLang="en-US" sz="1000" dirty="0" smtClean="0"/>
                        <a:t> 정합성 보장</a:t>
                      </a:r>
                      <a:endParaRPr lang="ko-KR" altLang="en-US" sz="1000" dirty="0"/>
                    </a:p>
                  </a:txBody>
                  <a:tcPr marL="99060" marR="99060" anchor="ctr">
                    <a:solidFill>
                      <a:schemeClr val="bg1"/>
                    </a:solidFill>
                  </a:tcPr>
                </a:tc>
                <a:tc>
                  <a:txBody>
                    <a:bodyPr/>
                    <a:lstStyle/>
                    <a:p>
                      <a:pPr algn="l" latinLnBrk="1"/>
                      <a:r>
                        <a:rPr lang="en-US" altLang="ko-KR" sz="1000" dirty="0" smtClean="0"/>
                        <a:t>X</a:t>
                      </a:r>
                      <a:endParaRPr lang="ko-KR" altLang="en-US" sz="1000" dirty="0"/>
                    </a:p>
                  </a:txBody>
                  <a:tcPr marL="99060" marR="99060" anchor="ctr">
                    <a:solidFill>
                      <a:schemeClr val="bg1"/>
                    </a:solidFill>
                  </a:tcPr>
                </a:tc>
              </a:tr>
              <a:tr h="359546">
                <a:tc>
                  <a:txBody>
                    <a:bodyPr/>
                    <a:lstStyle/>
                    <a:p>
                      <a:pPr algn="l" latinLnBrk="1"/>
                      <a:r>
                        <a:rPr lang="en-US" altLang="ko-KR" sz="1000" dirty="0" smtClean="0"/>
                        <a:t>WEB,</a:t>
                      </a:r>
                      <a:r>
                        <a:rPr lang="en-US" altLang="ko-KR" sz="1000" baseline="0" dirty="0" smtClean="0"/>
                        <a:t> WAS </a:t>
                      </a:r>
                      <a:r>
                        <a:rPr lang="ko-KR" altLang="en-US" sz="1000" baseline="0" dirty="0" err="1" smtClean="0"/>
                        <a:t>서버별</a:t>
                      </a:r>
                      <a:r>
                        <a:rPr lang="ko-KR" altLang="en-US" sz="1000" baseline="0" dirty="0" smtClean="0"/>
                        <a:t> </a:t>
                      </a:r>
                      <a:r>
                        <a:rPr lang="ko-KR" altLang="en-US" sz="1000" baseline="0" dirty="0" err="1" smtClean="0"/>
                        <a:t>배포본</a:t>
                      </a:r>
                      <a:r>
                        <a:rPr lang="ko-KR" altLang="en-US" sz="1000" baseline="0" dirty="0" smtClean="0"/>
                        <a:t> 정합성 보장</a:t>
                      </a:r>
                      <a:endParaRPr lang="ko-KR" altLang="en-US" sz="1000" dirty="0"/>
                    </a:p>
                  </a:txBody>
                  <a:tcPr marL="99060" marR="99060" anchor="c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t>O</a:t>
                      </a:r>
                      <a:endParaRPr lang="ko-KR" altLang="en-US" sz="1000" dirty="0" smtClean="0"/>
                    </a:p>
                  </a:txBody>
                  <a:tcPr marL="99060" marR="99060" anchor="ctr">
                    <a:solidFill>
                      <a:schemeClr val="bg1"/>
                    </a:solidFill>
                  </a:tcPr>
                </a:tc>
              </a:tr>
            </a:tbl>
          </a:graphicData>
        </a:graphic>
      </p:graphicFrame>
    </p:spTree>
    <p:extLst>
      <p:ext uri="{BB962C8B-B14F-4D97-AF65-F5344CB8AC3E}">
        <p14:creationId xmlns:p14="http://schemas.microsoft.com/office/powerpoint/2010/main" val="11407742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43120" y="80628"/>
            <a:ext cx="2470548" cy="369332"/>
          </a:xfrm>
          <a:prstGeom prst="rect">
            <a:avLst/>
          </a:prstGeom>
          <a:noFill/>
        </p:spPr>
        <p:txBody>
          <a:bodyPr wrap="none" rtlCol="0">
            <a:spAutoFit/>
          </a:bodyPr>
          <a:lstStyle/>
          <a:p>
            <a:r>
              <a:rPr lang="en-US" altLang="ko-KR"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3. </a:t>
            </a:r>
            <a:r>
              <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자주 사용되는 패턴</a:t>
            </a:r>
          </a:p>
        </p:txBody>
      </p:sp>
      <p:sp>
        <p:nvSpPr>
          <p:cNvPr id="16" name="TextBox 15"/>
          <p:cNvSpPr txBox="1"/>
          <p:nvPr/>
        </p:nvSpPr>
        <p:spPr>
          <a:xfrm>
            <a:off x="3439618" y="96017"/>
            <a:ext cx="6184642" cy="338554"/>
          </a:xfrm>
          <a:prstGeom prst="rect">
            <a:avLst/>
          </a:prstGeom>
          <a:noFill/>
        </p:spPr>
        <p:txBody>
          <a:bodyPr wrap="none" rtlCol="0">
            <a:spAutoFit/>
          </a:bodyPr>
          <a:lstStyle/>
          <a:p>
            <a:pPr algn="r"/>
            <a:r>
              <a:rPr lang="en-US" altLang="ko-KR" sz="1600" b="1" dirty="0">
                <a:solidFill>
                  <a:schemeClr val="accent1">
                    <a:lumMod val="40000"/>
                    <a:lumOff val="60000"/>
                  </a:schemeClr>
                </a:solidFill>
                <a:latin typeface="맑은 고딕" pitchFamily="50" charset="-127"/>
                <a:ea typeface="맑은 고딕" pitchFamily="50" charset="-127"/>
              </a:rPr>
              <a:t>3.5 </a:t>
            </a:r>
            <a:r>
              <a:rPr lang="ko-KR" altLang="en-US" sz="1600" b="1" dirty="0">
                <a:solidFill>
                  <a:schemeClr val="accent1">
                    <a:lumMod val="40000"/>
                    <a:lumOff val="60000"/>
                  </a:schemeClr>
                </a:solidFill>
                <a:latin typeface="맑은 고딕" pitchFamily="50" charset="-127"/>
                <a:ea typeface="맑은 고딕" pitchFamily="50" charset="-127"/>
              </a:rPr>
              <a:t>서버 별 처리</a:t>
            </a:r>
            <a:r>
              <a:rPr lang="en-US" altLang="ko-KR" sz="1600" b="1" dirty="0">
                <a:solidFill>
                  <a:schemeClr val="accent1">
                    <a:lumMod val="40000"/>
                    <a:lumOff val="60000"/>
                  </a:schemeClr>
                </a:solidFill>
                <a:latin typeface="맑은 고딕" pitchFamily="50" charset="-127"/>
                <a:ea typeface="맑은 고딕" pitchFamily="50" charset="-127"/>
              </a:rPr>
              <a:t>, </a:t>
            </a:r>
            <a:r>
              <a:rPr lang="ko-KR" altLang="en-US" sz="1600" b="1" dirty="0">
                <a:solidFill>
                  <a:schemeClr val="accent1">
                    <a:lumMod val="40000"/>
                    <a:lumOff val="60000"/>
                  </a:schemeClr>
                </a:solidFill>
                <a:latin typeface="맑은 고딕" pitchFamily="50" charset="-127"/>
                <a:ea typeface="맑은 고딕" pitchFamily="50" charset="-127"/>
              </a:rPr>
              <a:t>동시 </a:t>
            </a:r>
            <a:r>
              <a:rPr lang="en-US" altLang="ko-KR" sz="1600" b="1" dirty="0">
                <a:solidFill>
                  <a:schemeClr val="accent1">
                    <a:lumMod val="40000"/>
                    <a:lumOff val="60000"/>
                  </a:schemeClr>
                </a:solidFill>
                <a:latin typeface="맑은 고딕" pitchFamily="50" charset="-127"/>
                <a:ea typeface="맑은 고딕" pitchFamily="50" charset="-127"/>
              </a:rPr>
              <a:t>Prepare, Join Deploy, Join Restart </a:t>
            </a:r>
            <a:r>
              <a:rPr lang="ko-KR" altLang="en-US" sz="1600" b="1" dirty="0">
                <a:solidFill>
                  <a:schemeClr val="accent1">
                    <a:lumMod val="40000"/>
                    <a:lumOff val="60000"/>
                  </a:schemeClr>
                </a:solidFill>
                <a:latin typeface="맑은 고딕" pitchFamily="50" charset="-127"/>
                <a:ea typeface="맑은 고딕" pitchFamily="50" charset="-127"/>
              </a:rPr>
              <a:t>방식 </a:t>
            </a:r>
          </a:p>
        </p:txBody>
      </p:sp>
      <p:sp>
        <p:nvSpPr>
          <p:cNvPr id="60" name="모서리가 둥근 직사각형 59"/>
          <p:cNvSpPr/>
          <p:nvPr/>
        </p:nvSpPr>
        <p:spPr>
          <a:xfrm>
            <a:off x="194472" y="3140969"/>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prepare-webapp-for-web1</a:t>
            </a:r>
            <a:endParaRPr lang="ko-KR" altLang="en-US" sz="1200" dirty="0"/>
          </a:p>
        </p:txBody>
      </p:sp>
      <p:sp>
        <p:nvSpPr>
          <p:cNvPr id="61" name="모서리가 둥근 직사각형 60"/>
          <p:cNvSpPr/>
          <p:nvPr/>
        </p:nvSpPr>
        <p:spPr>
          <a:xfrm>
            <a:off x="5109018" y="3140968"/>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prepare-webapp-for-web2</a:t>
            </a:r>
            <a:endParaRPr lang="ko-KR" altLang="en-US" sz="1200" dirty="0"/>
          </a:p>
        </p:txBody>
      </p:sp>
      <p:sp>
        <p:nvSpPr>
          <p:cNvPr id="62" name="모서리가 둥근 직사각형 61"/>
          <p:cNvSpPr/>
          <p:nvPr/>
        </p:nvSpPr>
        <p:spPr>
          <a:xfrm>
            <a:off x="2534732" y="3140969"/>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prepare-webapp-for-was1</a:t>
            </a:r>
            <a:endParaRPr lang="ko-KR" altLang="en-US" sz="1200" dirty="0"/>
          </a:p>
        </p:txBody>
      </p:sp>
      <p:sp>
        <p:nvSpPr>
          <p:cNvPr id="63" name="모서리가 둥근 직사각형 62"/>
          <p:cNvSpPr/>
          <p:nvPr/>
        </p:nvSpPr>
        <p:spPr>
          <a:xfrm>
            <a:off x="7449278" y="3140969"/>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prepare-webapp-for-was2</a:t>
            </a:r>
            <a:endParaRPr lang="ko-KR" altLang="en-US" sz="1200" dirty="0"/>
          </a:p>
        </p:txBody>
      </p:sp>
      <p:sp>
        <p:nvSpPr>
          <p:cNvPr id="64" name="모서리가 둥근 직사각형 63"/>
          <p:cNvSpPr/>
          <p:nvPr/>
        </p:nvSpPr>
        <p:spPr>
          <a:xfrm>
            <a:off x="194472" y="4895450"/>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deploy-webapp-for-web1</a:t>
            </a:r>
            <a:endParaRPr lang="ko-KR" altLang="en-US" sz="1200" dirty="0"/>
          </a:p>
        </p:txBody>
      </p:sp>
      <p:sp>
        <p:nvSpPr>
          <p:cNvPr id="65" name="모서리가 둥근 직사각형 64"/>
          <p:cNvSpPr/>
          <p:nvPr/>
        </p:nvSpPr>
        <p:spPr>
          <a:xfrm>
            <a:off x="5109018" y="4895449"/>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deploy-webapp-for-web2</a:t>
            </a:r>
            <a:endParaRPr lang="ko-KR" altLang="en-US" sz="1200" dirty="0"/>
          </a:p>
        </p:txBody>
      </p:sp>
      <p:sp>
        <p:nvSpPr>
          <p:cNvPr id="66" name="모서리가 둥근 직사각형 65"/>
          <p:cNvSpPr/>
          <p:nvPr/>
        </p:nvSpPr>
        <p:spPr>
          <a:xfrm>
            <a:off x="2534732" y="4895450"/>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deploy-webapp-for-was1</a:t>
            </a:r>
            <a:endParaRPr lang="ko-KR" altLang="en-US" sz="1200" dirty="0"/>
          </a:p>
        </p:txBody>
      </p:sp>
      <p:sp>
        <p:nvSpPr>
          <p:cNvPr id="67" name="모서리가 둥근 직사각형 66"/>
          <p:cNvSpPr/>
          <p:nvPr/>
        </p:nvSpPr>
        <p:spPr>
          <a:xfrm>
            <a:off x="7449278" y="4895450"/>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deploy-webapp-for-was2</a:t>
            </a:r>
            <a:endParaRPr lang="ko-KR" altLang="en-US" sz="1200" dirty="0"/>
          </a:p>
        </p:txBody>
      </p:sp>
      <p:sp>
        <p:nvSpPr>
          <p:cNvPr id="68" name="모서리가 둥근 직사각형 67"/>
          <p:cNvSpPr/>
          <p:nvPr/>
        </p:nvSpPr>
        <p:spPr>
          <a:xfrm>
            <a:off x="4477384" y="1340768"/>
            <a:ext cx="936104"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all</a:t>
            </a:r>
            <a:endParaRPr lang="ko-KR" altLang="en-US" sz="1200" dirty="0"/>
          </a:p>
        </p:txBody>
      </p:sp>
      <p:sp>
        <p:nvSpPr>
          <p:cNvPr id="69" name="모서리가 둥근 직사각형 68"/>
          <p:cNvSpPr/>
          <p:nvPr/>
        </p:nvSpPr>
        <p:spPr>
          <a:xfrm>
            <a:off x="1235091" y="5898178"/>
            <a:ext cx="2511405" cy="33913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restart-webapp-for-server1</a:t>
            </a:r>
            <a:endParaRPr lang="ko-KR" altLang="en-US" sz="1200" dirty="0"/>
          </a:p>
        </p:txBody>
      </p:sp>
      <p:sp>
        <p:nvSpPr>
          <p:cNvPr id="70" name="직사각형 69"/>
          <p:cNvSpPr/>
          <p:nvPr/>
        </p:nvSpPr>
        <p:spPr>
          <a:xfrm>
            <a:off x="194472" y="2852937"/>
            <a:ext cx="4602511"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71" name="모서리가 둥근 직사각형 70"/>
          <p:cNvSpPr/>
          <p:nvPr/>
        </p:nvSpPr>
        <p:spPr>
          <a:xfrm>
            <a:off x="1235091" y="2204864"/>
            <a:ext cx="2511405"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prepare-webapp-for-server1</a:t>
            </a:r>
            <a:endParaRPr lang="ko-KR" altLang="en-US" sz="1200" dirty="0"/>
          </a:p>
        </p:txBody>
      </p:sp>
      <p:cxnSp>
        <p:nvCxnSpPr>
          <p:cNvPr id="72" name="직선 화살표 연결선 71"/>
          <p:cNvCxnSpPr>
            <a:stCxn id="68" idx="2"/>
            <a:endCxn id="157" idx="0"/>
          </p:cNvCxnSpPr>
          <p:nvPr/>
        </p:nvCxnSpPr>
        <p:spPr>
          <a:xfrm>
            <a:off x="4945436" y="1700808"/>
            <a:ext cx="7564"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모서리가 둥근 직사각형 72"/>
          <p:cNvSpPr/>
          <p:nvPr/>
        </p:nvSpPr>
        <p:spPr>
          <a:xfrm>
            <a:off x="1213845" y="4077072"/>
            <a:ext cx="2569025"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deploy-webapp-for-server1</a:t>
            </a:r>
            <a:endParaRPr lang="ko-KR" altLang="en-US" sz="1200" dirty="0"/>
          </a:p>
        </p:txBody>
      </p:sp>
      <p:sp>
        <p:nvSpPr>
          <p:cNvPr id="74" name="직사각형 73"/>
          <p:cNvSpPr/>
          <p:nvPr/>
        </p:nvSpPr>
        <p:spPr>
          <a:xfrm>
            <a:off x="194472" y="3789041"/>
            <a:ext cx="4602511"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75" name="직사각형 74"/>
          <p:cNvSpPr/>
          <p:nvPr/>
        </p:nvSpPr>
        <p:spPr>
          <a:xfrm>
            <a:off x="194472" y="4633707"/>
            <a:ext cx="4602511"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02" name="직사각형 101"/>
          <p:cNvSpPr/>
          <p:nvPr/>
        </p:nvSpPr>
        <p:spPr>
          <a:xfrm>
            <a:off x="194472" y="5543522"/>
            <a:ext cx="4602511"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cxnSp>
        <p:nvCxnSpPr>
          <p:cNvPr id="103" name="직선 화살표 연결선 102"/>
          <p:cNvCxnSpPr>
            <a:stCxn id="71" idx="2"/>
            <a:endCxn id="70" idx="0"/>
          </p:cNvCxnSpPr>
          <p:nvPr/>
        </p:nvCxnSpPr>
        <p:spPr>
          <a:xfrm>
            <a:off x="2490793" y="2564904"/>
            <a:ext cx="4934" cy="28803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직선 화살표 연결선 103"/>
          <p:cNvCxnSpPr/>
          <p:nvPr/>
        </p:nvCxnSpPr>
        <p:spPr>
          <a:xfrm>
            <a:off x="1442610" y="288243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직선 화살표 연결선 104"/>
          <p:cNvCxnSpPr/>
          <p:nvPr/>
        </p:nvCxnSpPr>
        <p:spPr>
          <a:xfrm>
            <a:off x="1442610" y="3530510"/>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직선 화살표 연결선 105"/>
          <p:cNvCxnSpPr/>
          <p:nvPr/>
        </p:nvCxnSpPr>
        <p:spPr>
          <a:xfrm>
            <a:off x="3704861" y="288243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직선 화살표 연결선 106"/>
          <p:cNvCxnSpPr/>
          <p:nvPr/>
        </p:nvCxnSpPr>
        <p:spPr>
          <a:xfrm>
            <a:off x="6357156" y="2852936"/>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직선 화살표 연결선 107"/>
          <p:cNvCxnSpPr/>
          <p:nvPr/>
        </p:nvCxnSpPr>
        <p:spPr>
          <a:xfrm>
            <a:off x="8533835" y="2852936"/>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 name="직선 화살표 연결선 108"/>
          <p:cNvCxnSpPr/>
          <p:nvPr/>
        </p:nvCxnSpPr>
        <p:spPr>
          <a:xfrm>
            <a:off x="3704861" y="3530510"/>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직선 화살표 연결선 109"/>
          <p:cNvCxnSpPr/>
          <p:nvPr/>
        </p:nvCxnSpPr>
        <p:spPr>
          <a:xfrm>
            <a:off x="6357156" y="350100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직선 화살표 연결선 110"/>
          <p:cNvCxnSpPr/>
          <p:nvPr/>
        </p:nvCxnSpPr>
        <p:spPr>
          <a:xfrm>
            <a:off x="8533835" y="350100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직선 화살표 연결선 111"/>
          <p:cNvCxnSpPr>
            <a:stCxn id="74" idx="2"/>
            <a:endCxn id="73" idx="0"/>
          </p:cNvCxnSpPr>
          <p:nvPr/>
        </p:nvCxnSpPr>
        <p:spPr>
          <a:xfrm>
            <a:off x="2495727" y="3834760"/>
            <a:ext cx="2630" cy="2423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직선 화살표 연결선 112"/>
          <p:cNvCxnSpPr>
            <a:stCxn id="73" idx="2"/>
            <a:endCxn id="75" idx="0"/>
          </p:cNvCxnSpPr>
          <p:nvPr/>
        </p:nvCxnSpPr>
        <p:spPr>
          <a:xfrm flipH="1">
            <a:off x="2495727" y="4437112"/>
            <a:ext cx="2630" cy="19659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4" name="직선 화살표 연결선 143"/>
          <p:cNvCxnSpPr/>
          <p:nvPr/>
        </p:nvCxnSpPr>
        <p:spPr>
          <a:xfrm>
            <a:off x="1442610" y="468263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5" name="직선 화살표 연결선 144"/>
          <p:cNvCxnSpPr/>
          <p:nvPr/>
        </p:nvCxnSpPr>
        <p:spPr>
          <a:xfrm>
            <a:off x="1442610" y="530120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직선 화살표 연결선 145"/>
          <p:cNvCxnSpPr/>
          <p:nvPr/>
        </p:nvCxnSpPr>
        <p:spPr>
          <a:xfrm>
            <a:off x="3704861" y="468263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7" name="직선 화살표 연결선 146"/>
          <p:cNvCxnSpPr/>
          <p:nvPr/>
        </p:nvCxnSpPr>
        <p:spPr>
          <a:xfrm>
            <a:off x="6357156" y="4653136"/>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직선 화살표 연결선 147"/>
          <p:cNvCxnSpPr/>
          <p:nvPr/>
        </p:nvCxnSpPr>
        <p:spPr>
          <a:xfrm>
            <a:off x="8533835" y="4653136"/>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직선 화살표 연결선 148"/>
          <p:cNvCxnSpPr/>
          <p:nvPr/>
        </p:nvCxnSpPr>
        <p:spPr>
          <a:xfrm>
            <a:off x="3704861" y="530120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직선 화살표 연결선 149"/>
          <p:cNvCxnSpPr/>
          <p:nvPr/>
        </p:nvCxnSpPr>
        <p:spPr>
          <a:xfrm>
            <a:off x="6357156" y="530120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1" name="직선 화살표 연결선 150"/>
          <p:cNvCxnSpPr/>
          <p:nvPr/>
        </p:nvCxnSpPr>
        <p:spPr>
          <a:xfrm>
            <a:off x="8533835" y="5301208"/>
            <a:ext cx="7564" cy="25853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2" name="직선 화살표 연결선 151"/>
          <p:cNvCxnSpPr>
            <a:stCxn id="102" idx="2"/>
            <a:endCxn id="69" idx="0"/>
          </p:cNvCxnSpPr>
          <p:nvPr/>
        </p:nvCxnSpPr>
        <p:spPr>
          <a:xfrm flipH="1">
            <a:off x="2490793" y="5589241"/>
            <a:ext cx="4934" cy="30893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3" name="타원 152"/>
          <p:cNvSpPr/>
          <p:nvPr/>
        </p:nvSpPr>
        <p:spPr>
          <a:xfrm>
            <a:off x="4796983" y="836712"/>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154" name="타원 153"/>
          <p:cNvSpPr/>
          <p:nvPr/>
        </p:nvSpPr>
        <p:spPr>
          <a:xfrm>
            <a:off x="2342340" y="6453336"/>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155" name="직선 화살표 연결선 154"/>
          <p:cNvCxnSpPr>
            <a:stCxn id="153" idx="4"/>
            <a:endCxn id="68" idx="0"/>
          </p:cNvCxnSpPr>
          <p:nvPr/>
        </p:nvCxnSpPr>
        <p:spPr>
          <a:xfrm flipH="1">
            <a:off x="4945436" y="1124744"/>
            <a:ext cx="7564"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6" name="직선 화살표 연결선 155"/>
          <p:cNvCxnSpPr>
            <a:stCxn id="69" idx="2"/>
            <a:endCxn id="154" idx="0"/>
          </p:cNvCxnSpPr>
          <p:nvPr/>
        </p:nvCxnSpPr>
        <p:spPr>
          <a:xfrm>
            <a:off x="2490793" y="6237312"/>
            <a:ext cx="7564"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7" name="직사각형 156"/>
          <p:cNvSpPr/>
          <p:nvPr/>
        </p:nvSpPr>
        <p:spPr>
          <a:xfrm>
            <a:off x="194472" y="1916832"/>
            <a:ext cx="9517057"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cxnSp>
        <p:nvCxnSpPr>
          <p:cNvPr id="158" name="직선 화살표 연결선 157"/>
          <p:cNvCxnSpPr>
            <a:endCxn id="71" idx="0"/>
          </p:cNvCxnSpPr>
          <p:nvPr/>
        </p:nvCxnSpPr>
        <p:spPr>
          <a:xfrm flipH="1">
            <a:off x="2490793" y="1962552"/>
            <a:ext cx="7564" cy="2423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9" name="모서리가 둥근 직사각형 158"/>
          <p:cNvSpPr/>
          <p:nvPr/>
        </p:nvSpPr>
        <p:spPr>
          <a:xfrm>
            <a:off x="6149637" y="5898178"/>
            <a:ext cx="2511405" cy="33913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restart-webapp-for-server2</a:t>
            </a:r>
            <a:endParaRPr lang="ko-KR" altLang="en-US" sz="1200" dirty="0"/>
          </a:p>
        </p:txBody>
      </p:sp>
      <p:sp>
        <p:nvSpPr>
          <p:cNvPr id="160" name="직사각형 159"/>
          <p:cNvSpPr/>
          <p:nvPr/>
        </p:nvSpPr>
        <p:spPr>
          <a:xfrm>
            <a:off x="5109018" y="2852937"/>
            <a:ext cx="4602511"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61" name="모서리가 둥근 직사각형 160"/>
          <p:cNvSpPr/>
          <p:nvPr/>
        </p:nvSpPr>
        <p:spPr>
          <a:xfrm>
            <a:off x="6128391" y="4077072"/>
            <a:ext cx="2569025"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deploy-webapp-for-server2</a:t>
            </a:r>
            <a:endParaRPr lang="ko-KR" altLang="en-US" sz="1200" dirty="0"/>
          </a:p>
        </p:txBody>
      </p:sp>
      <p:sp>
        <p:nvSpPr>
          <p:cNvPr id="162" name="직사각형 161"/>
          <p:cNvSpPr/>
          <p:nvPr/>
        </p:nvSpPr>
        <p:spPr>
          <a:xfrm>
            <a:off x="5109018" y="3789041"/>
            <a:ext cx="4602511"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63" name="직사각형 162"/>
          <p:cNvSpPr/>
          <p:nvPr/>
        </p:nvSpPr>
        <p:spPr>
          <a:xfrm>
            <a:off x="5109018" y="4633707"/>
            <a:ext cx="4602511"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64" name="직사각형 163"/>
          <p:cNvSpPr/>
          <p:nvPr/>
        </p:nvSpPr>
        <p:spPr>
          <a:xfrm>
            <a:off x="5109018" y="5543522"/>
            <a:ext cx="4602511"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cxnSp>
        <p:nvCxnSpPr>
          <p:cNvPr id="165" name="직선 화살표 연결선 164"/>
          <p:cNvCxnSpPr>
            <a:stCxn id="172" idx="2"/>
            <a:endCxn id="160" idx="0"/>
          </p:cNvCxnSpPr>
          <p:nvPr/>
        </p:nvCxnSpPr>
        <p:spPr>
          <a:xfrm>
            <a:off x="7405339" y="2564904"/>
            <a:ext cx="4934" cy="28803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6" name="직선 화살표 연결선 165"/>
          <p:cNvCxnSpPr>
            <a:stCxn id="162" idx="2"/>
            <a:endCxn id="161" idx="0"/>
          </p:cNvCxnSpPr>
          <p:nvPr/>
        </p:nvCxnSpPr>
        <p:spPr>
          <a:xfrm>
            <a:off x="7410273" y="3834760"/>
            <a:ext cx="2630" cy="2423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7" name="직선 화살표 연결선 166"/>
          <p:cNvCxnSpPr>
            <a:stCxn id="161" idx="2"/>
            <a:endCxn id="163" idx="0"/>
          </p:cNvCxnSpPr>
          <p:nvPr/>
        </p:nvCxnSpPr>
        <p:spPr>
          <a:xfrm flipH="1">
            <a:off x="7410273" y="4437112"/>
            <a:ext cx="2630" cy="19659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8" name="직선 화살표 연결선 167"/>
          <p:cNvCxnSpPr>
            <a:stCxn id="164" idx="2"/>
            <a:endCxn id="159" idx="0"/>
          </p:cNvCxnSpPr>
          <p:nvPr/>
        </p:nvCxnSpPr>
        <p:spPr>
          <a:xfrm flipH="1">
            <a:off x="7405339" y="5589241"/>
            <a:ext cx="4934" cy="30893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9" name="타원 168"/>
          <p:cNvSpPr/>
          <p:nvPr/>
        </p:nvSpPr>
        <p:spPr>
          <a:xfrm>
            <a:off x="7256886" y="6453336"/>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170" name="직선 화살표 연결선 169"/>
          <p:cNvCxnSpPr>
            <a:stCxn id="159" idx="2"/>
            <a:endCxn id="169" idx="0"/>
          </p:cNvCxnSpPr>
          <p:nvPr/>
        </p:nvCxnSpPr>
        <p:spPr>
          <a:xfrm>
            <a:off x="7405339" y="6237312"/>
            <a:ext cx="7564"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1" name="직선 화살표 연결선 170"/>
          <p:cNvCxnSpPr>
            <a:endCxn id="172" idx="0"/>
          </p:cNvCxnSpPr>
          <p:nvPr/>
        </p:nvCxnSpPr>
        <p:spPr>
          <a:xfrm flipH="1">
            <a:off x="7405339" y="1962552"/>
            <a:ext cx="7564" cy="2423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2" name="모서리가 둥근 직사각형 171"/>
          <p:cNvSpPr/>
          <p:nvPr/>
        </p:nvSpPr>
        <p:spPr>
          <a:xfrm>
            <a:off x="6149637" y="2204864"/>
            <a:ext cx="2511405"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prepare-webapp-for-server2</a:t>
            </a:r>
            <a:endParaRPr lang="ko-KR" altLang="en-US" sz="1200" dirty="0"/>
          </a:p>
        </p:txBody>
      </p:sp>
      <p:graphicFrame>
        <p:nvGraphicFramePr>
          <p:cNvPr id="173" name="표 172"/>
          <p:cNvGraphicFramePr>
            <a:graphicFrameLocks noGrp="1"/>
          </p:cNvGraphicFramePr>
          <p:nvPr>
            <p:extLst>
              <p:ext uri="{D42A27DB-BD31-4B8C-83A1-F6EECF244321}">
                <p14:modId xmlns:p14="http://schemas.microsoft.com/office/powerpoint/2010/main" val="135620919"/>
              </p:ext>
            </p:extLst>
          </p:nvPr>
        </p:nvGraphicFramePr>
        <p:xfrm>
          <a:off x="6364720" y="803336"/>
          <a:ext cx="3346809" cy="2445644"/>
        </p:xfrm>
        <a:graphic>
          <a:graphicData uri="http://schemas.openxmlformats.org/drawingml/2006/table">
            <a:tbl>
              <a:tblPr firstRow="1" bandRow="1">
                <a:tableStyleId>{5940675A-B579-460E-94D1-54222C63F5DA}</a:tableStyleId>
              </a:tblPr>
              <a:tblGrid>
                <a:gridCol w="2677448"/>
                <a:gridCol w="669361"/>
              </a:tblGrid>
              <a:tr h="29801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t>Feature</a:t>
                      </a:r>
                      <a:endParaRPr lang="ko-KR" altLang="en-US" sz="1000" dirty="0" smtClean="0"/>
                    </a:p>
                  </a:txBody>
                  <a:tcPr marL="99060" marR="99060" anchor="ctr">
                    <a:solidFill>
                      <a:schemeClr val="bg1">
                        <a:lumMod val="75000"/>
                      </a:schemeClr>
                    </a:solidFill>
                  </a:tcPr>
                </a:tc>
                <a:tc>
                  <a:txBody>
                    <a:bodyPr/>
                    <a:lstStyle/>
                    <a:p>
                      <a:pPr algn="ctr" latinLnBrk="1"/>
                      <a:r>
                        <a:rPr lang="en-US" altLang="ko-KR" sz="1000" dirty="0" smtClean="0"/>
                        <a:t>Check</a:t>
                      </a:r>
                      <a:endParaRPr lang="ko-KR" altLang="en-US" sz="1000" dirty="0"/>
                    </a:p>
                  </a:txBody>
                  <a:tcPr marL="99060" marR="99060" anchor="ctr">
                    <a:solidFill>
                      <a:schemeClr val="bg1">
                        <a:lumMod val="75000"/>
                      </a:schemeClr>
                    </a:solidFill>
                  </a:tcPr>
                </a:tc>
              </a:tr>
              <a:tr h="29801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t>WEB,</a:t>
                      </a:r>
                      <a:r>
                        <a:rPr lang="en-US" altLang="ko-KR" sz="1000" baseline="0" dirty="0" smtClean="0"/>
                        <a:t> WAS </a:t>
                      </a:r>
                      <a:r>
                        <a:rPr lang="ko-KR" altLang="en-US" sz="1000" baseline="0" dirty="0" smtClean="0"/>
                        <a:t>분리</a:t>
                      </a:r>
                      <a:endParaRPr lang="ko-KR" altLang="en-US" sz="1000" dirty="0" smtClean="0"/>
                    </a:p>
                  </a:txBody>
                  <a:tcPr marL="99060" marR="99060" anchor="ctr">
                    <a:solidFill>
                      <a:schemeClr val="bg1"/>
                    </a:solidFill>
                  </a:tcPr>
                </a:tc>
                <a:tc>
                  <a:txBody>
                    <a:bodyPr/>
                    <a:lstStyle/>
                    <a:p>
                      <a:pPr algn="l" latinLnBrk="1"/>
                      <a:r>
                        <a:rPr lang="en-US" altLang="ko-KR" sz="1000" dirty="0" smtClean="0"/>
                        <a:t>O</a:t>
                      </a:r>
                      <a:endParaRPr lang="ko-KR" altLang="en-US" sz="1000" dirty="0"/>
                    </a:p>
                  </a:txBody>
                  <a:tcPr marL="99060" marR="99060" anchor="ctr">
                    <a:solidFill>
                      <a:schemeClr val="bg1"/>
                    </a:solidFill>
                  </a:tcPr>
                </a:tc>
              </a:tr>
              <a:tr h="298014">
                <a:tc>
                  <a:txBody>
                    <a:bodyPr/>
                    <a:lstStyle/>
                    <a:p>
                      <a:pPr algn="l" latinLnBrk="1"/>
                      <a:r>
                        <a:rPr lang="ko-KR" altLang="en-US" sz="1000" dirty="0" smtClean="0"/>
                        <a:t>서버 </a:t>
                      </a:r>
                      <a:r>
                        <a:rPr lang="en-US" altLang="ko-KR" sz="1000" dirty="0" smtClean="0"/>
                        <a:t>2</a:t>
                      </a:r>
                      <a:r>
                        <a:rPr lang="ko-KR" altLang="en-US" sz="1000" dirty="0" smtClean="0"/>
                        <a:t>중화</a:t>
                      </a:r>
                      <a:endParaRPr lang="ko-KR" altLang="en-US" sz="1000" dirty="0"/>
                    </a:p>
                  </a:txBody>
                  <a:tcPr marL="99060" marR="99060" anchor="ctr">
                    <a:solidFill>
                      <a:schemeClr val="bg1"/>
                    </a:solidFill>
                  </a:tcPr>
                </a:tc>
                <a:tc>
                  <a:txBody>
                    <a:bodyPr/>
                    <a:lstStyle/>
                    <a:p>
                      <a:pPr algn="l" latinLnBrk="1"/>
                      <a:r>
                        <a:rPr lang="en-US" altLang="ko-KR" sz="1000" dirty="0" smtClean="0"/>
                        <a:t>O</a:t>
                      </a:r>
                      <a:endParaRPr lang="ko-KR" altLang="en-US" sz="1000" dirty="0"/>
                    </a:p>
                  </a:txBody>
                  <a:tcPr marL="99060" marR="99060" anchor="ctr">
                    <a:solidFill>
                      <a:schemeClr val="bg1"/>
                    </a:solidFill>
                  </a:tcPr>
                </a:tc>
              </a:tr>
              <a:tr h="298014">
                <a:tc>
                  <a:txBody>
                    <a:bodyPr/>
                    <a:lstStyle/>
                    <a:p>
                      <a:pPr algn="l" latinLnBrk="1"/>
                      <a:r>
                        <a:rPr lang="ko-KR" altLang="en-US" sz="1000" dirty="0" smtClean="0"/>
                        <a:t>배포 후</a:t>
                      </a:r>
                      <a:r>
                        <a:rPr lang="en-US" altLang="ko-KR" sz="1000" dirty="0" smtClean="0"/>
                        <a:t>, </a:t>
                      </a:r>
                      <a:r>
                        <a:rPr lang="ko-KR" altLang="en-US" sz="1000" dirty="0" err="1" smtClean="0"/>
                        <a:t>재구동</a:t>
                      </a:r>
                      <a:r>
                        <a:rPr lang="ko-KR" altLang="en-US" sz="1000" dirty="0" smtClean="0"/>
                        <a:t> 여부</a:t>
                      </a:r>
                      <a:endParaRPr lang="ko-KR" altLang="en-US" sz="1000" dirty="0"/>
                    </a:p>
                  </a:txBody>
                  <a:tcPr marL="99060" marR="99060" anchor="ctr">
                    <a:solidFill>
                      <a:schemeClr val="bg1"/>
                    </a:solidFill>
                  </a:tcPr>
                </a:tc>
                <a:tc>
                  <a:txBody>
                    <a:bodyPr/>
                    <a:lstStyle/>
                    <a:p>
                      <a:pPr algn="l" latinLnBrk="1"/>
                      <a:r>
                        <a:rPr lang="en-US" altLang="ko-KR" sz="1000" dirty="0" smtClean="0"/>
                        <a:t>O</a:t>
                      </a:r>
                      <a:endParaRPr lang="ko-KR" altLang="en-US" sz="1000" dirty="0"/>
                    </a:p>
                  </a:txBody>
                  <a:tcPr marL="99060" marR="99060" anchor="ctr">
                    <a:solidFill>
                      <a:schemeClr val="bg1"/>
                    </a:solidFill>
                  </a:tcPr>
                </a:tc>
              </a:tr>
              <a:tr h="298014">
                <a:tc>
                  <a:txBody>
                    <a:bodyPr/>
                    <a:lstStyle/>
                    <a:p>
                      <a:pPr algn="l" latinLnBrk="1"/>
                      <a:r>
                        <a:rPr lang="ko-KR" altLang="en-US" sz="1000" dirty="0" smtClean="0"/>
                        <a:t>배포 중</a:t>
                      </a:r>
                      <a:r>
                        <a:rPr lang="en-US" altLang="ko-KR" sz="1000" dirty="0" smtClean="0"/>
                        <a:t>, </a:t>
                      </a:r>
                      <a:r>
                        <a:rPr lang="ko-KR" altLang="en-US" sz="1000" dirty="0" err="1" smtClean="0"/>
                        <a:t>서버별</a:t>
                      </a:r>
                      <a:r>
                        <a:rPr lang="ko-KR" altLang="en-US" sz="1000" dirty="0" smtClean="0"/>
                        <a:t> 장애 허용 </a:t>
                      </a:r>
                      <a:endParaRPr lang="ko-KR" altLang="en-US" sz="1000" dirty="0"/>
                    </a:p>
                  </a:txBody>
                  <a:tcPr marL="99060" marR="99060" anchor="c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t>O</a:t>
                      </a:r>
                      <a:endParaRPr lang="ko-KR" altLang="en-US" sz="1000" dirty="0" smtClean="0"/>
                    </a:p>
                  </a:txBody>
                  <a:tcPr marL="99060" marR="99060" anchor="ctr">
                    <a:solidFill>
                      <a:schemeClr val="bg1"/>
                    </a:solidFill>
                  </a:tcPr>
                </a:tc>
              </a:tr>
              <a:tr h="298014">
                <a:tc>
                  <a:txBody>
                    <a:bodyPr/>
                    <a:lstStyle/>
                    <a:p>
                      <a:pPr algn="l" latinLnBrk="1"/>
                      <a:r>
                        <a:rPr lang="ko-KR" altLang="en-US" sz="1000" dirty="0" err="1" smtClean="0"/>
                        <a:t>서버별</a:t>
                      </a:r>
                      <a:r>
                        <a:rPr lang="ko-KR" altLang="en-US" sz="1000" dirty="0" smtClean="0"/>
                        <a:t> </a:t>
                      </a:r>
                      <a:r>
                        <a:rPr lang="ko-KR" altLang="en-US" sz="1000" dirty="0" err="1" smtClean="0"/>
                        <a:t>배포본</a:t>
                      </a:r>
                      <a:r>
                        <a:rPr lang="ko-KR" altLang="en-US" sz="1000" dirty="0" smtClean="0"/>
                        <a:t> 공유</a:t>
                      </a:r>
                      <a:endParaRPr lang="ko-KR" altLang="en-US" sz="1000" dirty="0"/>
                    </a:p>
                  </a:txBody>
                  <a:tcPr marL="99060" marR="99060" anchor="ctr">
                    <a:solidFill>
                      <a:schemeClr val="bg1"/>
                    </a:solidFill>
                  </a:tcPr>
                </a:tc>
                <a:tc>
                  <a:txBody>
                    <a:bodyPr/>
                    <a:lstStyle/>
                    <a:p>
                      <a:pPr algn="l" latinLnBrk="1"/>
                      <a:r>
                        <a:rPr lang="en-US" altLang="ko-KR" sz="1000" dirty="0" smtClean="0"/>
                        <a:t>X</a:t>
                      </a:r>
                      <a:endParaRPr lang="ko-KR" altLang="en-US" sz="1000" dirty="0"/>
                    </a:p>
                  </a:txBody>
                  <a:tcPr marL="99060" marR="99060" anchor="ctr">
                    <a:solidFill>
                      <a:schemeClr val="bg1"/>
                    </a:solidFill>
                  </a:tcPr>
                </a:tc>
              </a:tr>
              <a:tr h="298014">
                <a:tc>
                  <a:txBody>
                    <a:bodyPr/>
                    <a:lstStyle/>
                    <a:p>
                      <a:pPr algn="l" latinLnBrk="1"/>
                      <a:r>
                        <a:rPr lang="en-US" altLang="ko-KR" sz="1000" dirty="0" smtClean="0"/>
                        <a:t>2</a:t>
                      </a:r>
                      <a:r>
                        <a:rPr lang="ko-KR" altLang="en-US" sz="1000" dirty="0" smtClean="0"/>
                        <a:t>중화 </a:t>
                      </a:r>
                      <a:r>
                        <a:rPr lang="ko-KR" altLang="en-US" sz="1000" dirty="0" err="1" smtClean="0"/>
                        <a:t>서버별</a:t>
                      </a:r>
                      <a:r>
                        <a:rPr lang="ko-KR" altLang="en-US" sz="1000" dirty="0" smtClean="0"/>
                        <a:t> </a:t>
                      </a:r>
                      <a:r>
                        <a:rPr lang="ko-KR" altLang="en-US" sz="1000" dirty="0" err="1" smtClean="0"/>
                        <a:t>배포본</a:t>
                      </a:r>
                      <a:r>
                        <a:rPr lang="ko-KR" altLang="en-US" sz="1000" dirty="0" smtClean="0"/>
                        <a:t> 정합성 보장</a:t>
                      </a:r>
                      <a:endParaRPr lang="ko-KR" altLang="en-US" sz="1000" dirty="0"/>
                    </a:p>
                  </a:txBody>
                  <a:tcPr marL="99060" marR="99060" anchor="ctr">
                    <a:solidFill>
                      <a:schemeClr val="bg1"/>
                    </a:solidFill>
                  </a:tcPr>
                </a:tc>
                <a:tc>
                  <a:txBody>
                    <a:bodyPr/>
                    <a:lstStyle/>
                    <a:p>
                      <a:pPr algn="l" latinLnBrk="1"/>
                      <a:r>
                        <a:rPr lang="en-US" altLang="ko-KR" sz="1000" dirty="0" smtClean="0"/>
                        <a:t>X</a:t>
                      </a:r>
                      <a:endParaRPr lang="ko-KR" altLang="en-US" sz="1000" dirty="0"/>
                    </a:p>
                  </a:txBody>
                  <a:tcPr marL="99060" marR="99060" anchor="ctr">
                    <a:solidFill>
                      <a:schemeClr val="bg1"/>
                    </a:solidFill>
                  </a:tcPr>
                </a:tc>
              </a:tr>
              <a:tr h="359546">
                <a:tc>
                  <a:txBody>
                    <a:bodyPr/>
                    <a:lstStyle/>
                    <a:p>
                      <a:pPr algn="l" latinLnBrk="1"/>
                      <a:r>
                        <a:rPr lang="en-US" altLang="ko-KR" sz="1000" dirty="0" smtClean="0"/>
                        <a:t>WEB,</a:t>
                      </a:r>
                      <a:r>
                        <a:rPr lang="en-US" altLang="ko-KR" sz="1000" baseline="0" dirty="0" smtClean="0"/>
                        <a:t> WAS </a:t>
                      </a:r>
                      <a:r>
                        <a:rPr lang="ko-KR" altLang="en-US" sz="1000" baseline="0" dirty="0" err="1" smtClean="0"/>
                        <a:t>서버별</a:t>
                      </a:r>
                      <a:r>
                        <a:rPr lang="ko-KR" altLang="en-US" sz="1000" baseline="0" dirty="0" smtClean="0"/>
                        <a:t> </a:t>
                      </a:r>
                      <a:r>
                        <a:rPr lang="ko-KR" altLang="en-US" sz="1000" baseline="0" dirty="0" err="1" smtClean="0"/>
                        <a:t>배포본</a:t>
                      </a:r>
                      <a:r>
                        <a:rPr lang="ko-KR" altLang="en-US" sz="1000" baseline="0" dirty="0" smtClean="0"/>
                        <a:t> 정합성 보장</a:t>
                      </a:r>
                      <a:endParaRPr lang="ko-KR" altLang="en-US" sz="1000" dirty="0"/>
                    </a:p>
                  </a:txBody>
                  <a:tcPr marL="99060" marR="99060" anchor="c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t>O</a:t>
                      </a:r>
                      <a:endParaRPr lang="ko-KR" altLang="en-US" sz="1000" dirty="0" smtClean="0"/>
                    </a:p>
                  </a:txBody>
                  <a:tcPr marL="99060" marR="99060" anchor="ctr">
                    <a:solidFill>
                      <a:schemeClr val="bg1"/>
                    </a:solidFill>
                  </a:tcPr>
                </a:tc>
              </a:tr>
            </a:tbl>
          </a:graphicData>
        </a:graphic>
      </p:graphicFrame>
    </p:spTree>
    <p:extLst>
      <p:ext uri="{BB962C8B-B14F-4D97-AF65-F5344CB8AC3E}">
        <p14:creationId xmlns:p14="http://schemas.microsoft.com/office/powerpoint/2010/main" val="42892051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636912"/>
            <a:ext cx="9905999" cy="461665"/>
          </a:xfrm>
          <a:prstGeom prst="rect">
            <a:avLst/>
          </a:prstGeom>
          <a:noFill/>
        </p:spPr>
        <p:txBody>
          <a:bodyPr wrap="square" rtlCol="0">
            <a:spAutoFit/>
          </a:bodyPr>
          <a:lstStyle/>
          <a:p>
            <a:pPr algn="ctr"/>
            <a:r>
              <a:rPr lang="en-US" altLang="ko-KR" sz="2400" b="1" dirty="0">
                <a:solidFill>
                  <a:schemeClr val="tx1">
                    <a:lumMod val="85000"/>
                    <a:lumOff val="15000"/>
                  </a:schemeClr>
                </a:solidFill>
                <a:effectLst>
                  <a:reflection blurRad="12700" stA="20000" endPos="45000" dist="88900" dir="5400000" sy="-100000" algn="bl" rotWithShape="0"/>
                </a:effectLst>
                <a:latin typeface="맑은 고딕" pitchFamily="50" charset="-127"/>
                <a:ea typeface="맑은 고딕" pitchFamily="50" charset="-127"/>
              </a:rPr>
              <a:t>4</a:t>
            </a:r>
            <a:r>
              <a:rPr lang="en-US" altLang="ko-KR" sz="2400" b="1" dirty="0" smtClean="0">
                <a:solidFill>
                  <a:schemeClr val="tx1">
                    <a:lumMod val="85000"/>
                    <a:lumOff val="15000"/>
                  </a:schemeClr>
                </a:solidFill>
                <a:effectLst>
                  <a:reflection blurRad="12700" stA="20000" endPos="45000" dist="88900" dir="5400000" sy="-100000" algn="bl" rotWithShape="0"/>
                </a:effectLst>
                <a:latin typeface="맑은 고딕" pitchFamily="50" charset="-127"/>
                <a:ea typeface="맑은 고딕" pitchFamily="50" charset="-127"/>
              </a:rPr>
              <a:t>. </a:t>
            </a:r>
            <a:r>
              <a:rPr lang="ko-KR" altLang="en-US" sz="2400" b="1" dirty="0" smtClean="0">
                <a:solidFill>
                  <a:schemeClr val="tx1">
                    <a:lumMod val="85000"/>
                    <a:lumOff val="15000"/>
                  </a:schemeClr>
                </a:solidFill>
                <a:effectLst>
                  <a:reflection blurRad="12700" stA="20000" endPos="45000" dist="88900" dir="5400000" sy="-100000" algn="bl" rotWithShape="0"/>
                </a:effectLst>
                <a:latin typeface="맑은 고딕" pitchFamily="50" charset="-127"/>
                <a:ea typeface="맑은 고딕" pitchFamily="50" charset="-127"/>
              </a:rPr>
              <a:t>대응 전략</a:t>
            </a:r>
            <a:r>
              <a:rPr lang="en-US" altLang="ko-KR" sz="2400" b="1" dirty="0" smtClean="0">
                <a:solidFill>
                  <a:schemeClr val="tx1">
                    <a:lumMod val="85000"/>
                    <a:lumOff val="15000"/>
                  </a:schemeClr>
                </a:solidFill>
                <a:effectLst>
                  <a:reflection blurRad="12700" stA="20000" endPos="45000" dist="88900" dir="5400000" sy="-100000" algn="bl" rotWithShape="0"/>
                </a:effectLst>
                <a:latin typeface="맑은 고딕" pitchFamily="50" charset="-127"/>
                <a:ea typeface="맑은 고딕" pitchFamily="50" charset="-127"/>
              </a:rPr>
              <a:t> (Lock)</a:t>
            </a:r>
            <a:endParaRPr lang="en-US" altLang="ko-KR" sz="2400" b="1" dirty="0">
              <a:solidFill>
                <a:schemeClr val="tx1">
                  <a:lumMod val="85000"/>
                  <a:lumOff val="15000"/>
                </a:schemeClr>
              </a:solidFill>
              <a:effectLst>
                <a:reflection blurRad="12700" stA="20000" endPos="45000" dist="88900" dir="5400000" sy="-100000" algn="bl" rotWithShape="0"/>
              </a:effectLst>
              <a:latin typeface="맑은 고딕" pitchFamily="50" charset="-127"/>
              <a:ea typeface="맑은 고딕" pitchFamily="50" charset="-127"/>
            </a:endParaRPr>
          </a:p>
        </p:txBody>
      </p:sp>
    </p:spTree>
    <p:extLst>
      <p:ext uri="{BB962C8B-B14F-4D97-AF65-F5344CB8AC3E}">
        <p14:creationId xmlns:p14="http://schemas.microsoft.com/office/powerpoint/2010/main" val="30037134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43120" y="80628"/>
            <a:ext cx="2215671" cy="369332"/>
          </a:xfrm>
          <a:prstGeom prst="rect">
            <a:avLst/>
          </a:prstGeom>
          <a:noFill/>
        </p:spPr>
        <p:txBody>
          <a:bodyPr wrap="none" rtlCol="0">
            <a:spAutoFit/>
          </a:bodyPr>
          <a:lstStyle/>
          <a:p>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4. </a:t>
            </a:r>
            <a:r>
              <a:rPr lang="ko-KR" altLang="en-US"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대응 전략 </a:t>
            </a:r>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(Lock)</a:t>
            </a:r>
            <a:endPar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endParaRPr>
          </a:p>
        </p:txBody>
      </p:sp>
      <p:sp>
        <p:nvSpPr>
          <p:cNvPr id="16" name="TextBox 15"/>
          <p:cNvSpPr txBox="1"/>
          <p:nvPr/>
        </p:nvSpPr>
        <p:spPr>
          <a:xfrm>
            <a:off x="8483435" y="96017"/>
            <a:ext cx="1140825" cy="338554"/>
          </a:xfrm>
          <a:prstGeom prst="rect">
            <a:avLst/>
          </a:prstGeom>
          <a:noFill/>
        </p:spPr>
        <p:txBody>
          <a:bodyPr wrap="none" rtlCol="0">
            <a:spAutoFit/>
          </a:bodyPr>
          <a:lstStyle/>
          <a:p>
            <a:pPr algn="r"/>
            <a:r>
              <a:rPr lang="en-US" altLang="ko-KR" sz="1600" b="1" dirty="0">
                <a:solidFill>
                  <a:schemeClr val="accent1">
                    <a:lumMod val="40000"/>
                    <a:lumOff val="60000"/>
                  </a:schemeClr>
                </a:solidFill>
                <a:latin typeface="맑은 고딕" pitchFamily="50" charset="-127"/>
                <a:ea typeface="맑은 고딕" pitchFamily="50" charset="-127"/>
              </a:rPr>
              <a:t>4.1 </a:t>
            </a:r>
            <a:r>
              <a:rPr lang="en-US" altLang="ko-KR" sz="1600" b="1" dirty="0" smtClean="0">
                <a:solidFill>
                  <a:schemeClr val="accent1">
                    <a:lumMod val="40000"/>
                    <a:lumOff val="60000"/>
                  </a:schemeClr>
                </a:solidFill>
                <a:latin typeface="맑은 고딕" pitchFamily="50" charset="-127"/>
                <a:ea typeface="맑은 고딕" pitchFamily="50" charset="-127"/>
              </a:rPr>
              <a:t>Ready</a:t>
            </a:r>
            <a:endParaRPr lang="en-US" altLang="ko-KR" sz="1600" b="1" dirty="0">
              <a:solidFill>
                <a:schemeClr val="accent1">
                  <a:lumMod val="40000"/>
                  <a:lumOff val="60000"/>
                </a:schemeClr>
              </a:solidFill>
              <a:latin typeface="맑은 고딕" pitchFamily="50" charset="-127"/>
              <a:ea typeface="맑은 고딕" pitchFamily="50" charset="-127"/>
            </a:endParaRPr>
          </a:p>
        </p:txBody>
      </p:sp>
      <p:sp>
        <p:nvSpPr>
          <p:cNvPr id="34" name="모서리가 둥근 직사각형 33"/>
          <p:cNvSpPr/>
          <p:nvPr/>
        </p:nvSpPr>
        <p:spPr>
          <a:xfrm>
            <a:off x="272480" y="2096340"/>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a:t>D</a:t>
            </a:r>
            <a:r>
              <a:rPr lang="en-US" altLang="ko-KR" sz="1200" dirty="0" smtClean="0"/>
              <a:t>eploy artifact for development server</a:t>
            </a:r>
            <a:endParaRPr lang="ko-KR" altLang="en-US" sz="1200" dirty="0"/>
          </a:p>
        </p:txBody>
      </p:sp>
      <p:sp>
        <p:nvSpPr>
          <p:cNvPr id="35" name="모서리가 둥근 직사각형 34"/>
          <p:cNvSpPr/>
          <p:nvPr/>
        </p:nvSpPr>
        <p:spPr>
          <a:xfrm>
            <a:off x="272480" y="1419668"/>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a:t>
            </a:r>
          </a:p>
          <a:p>
            <a:pPr algn="ctr"/>
            <a:r>
              <a:rPr lang="en-US" altLang="ko-KR" sz="1200" dirty="0" smtClean="0"/>
              <a:t>development server</a:t>
            </a:r>
            <a:endParaRPr lang="ko-KR" altLang="en-US" sz="1200" dirty="0"/>
          </a:p>
        </p:txBody>
      </p:sp>
      <p:sp>
        <p:nvSpPr>
          <p:cNvPr id="36" name="타원 35"/>
          <p:cNvSpPr/>
          <p:nvPr/>
        </p:nvSpPr>
        <p:spPr>
          <a:xfrm>
            <a:off x="1364601" y="981940"/>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37" name="타원 36"/>
          <p:cNvSpPr/>
          <p:nvPr/>
        </p:nvSpPr>
        <p:spPr>
          <a:xfrm>
            <a:off x="1364601" y="3429000"/>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38" name="모서리가 둥근 직사각형 37"/>
          <p:cNvSpPr/>
          <p:nvPr/>
        </p:nvSpPr>
        <p:spPr>
          <a:xfrm>
            <a:off x="272480" y="2787820"/>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Restart </a:t>
            </a:r>
          </a:p>
          <a:p>
            <a:pPr algn="ctr"/>
            <a:r>
              <a:rPr lang="en-US" altLang="ko-KR" sz="1200" dirty="0" smtClean="0"/>
              <a:t>development server</a:t>
            </a:r>
            <a:endParaRPr lang="ko-KR" altLang="en-US" sz="1200" dirty="0"/>
          </a:p>
        </p:txBody>
      </p:sp>
      <p:cxnSp>
        <p:nvCxnSpPr>
          <p:cNvPr id="39" name="직선 화살표 연결선 38"/>
          <p:cNvCxnSpPr>
            <a:stCxn id="35" idx="2"/>
            <a:endCxn id="34" idx="0"/>
          </p:cNvCxnSpPr>
          <p:nvPr/>
        </p:nvCxnSpPr>
        <p:spPr>
          <a:xfrm>
            <a:off x="1520619" y="1923724"/>
            <a:ext cx="0" cy="17261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a:stCxn id="34" idx="2"/>
            <a:endCxn id="38" idx="0"/>
          </p:cNvCxnSpPr>
          <p:nvPr/>
        </p:nvCxnSpPr>
        <p:spPr>
          <a:xfrm>
            <a:off x="1520619" y="2600396"/>
            <a:ext cx="0" cy="1874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직선 화살표 연결선 40"/>
          <p:cNvCxnSpPr>
            <a:stCxn id="36" idx="4"/>
            <a:endCxn id="35" idx="0"/>
          </p:cNvCxnSpPr>
          <p:nvPr/>
        </p:nvCxnSpPr>
        <p:spPr>
          <a:xfrm>
            <a:off x="1520619" y="1269972"/>
            <a:ext cx="0" cy="14969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직선 화살표 연결선 41"/>
          <p:cNvCxnSpPr>
            <a:stCxn id="38" idx="2"/>
            <a:endCxn id="37" idx="0"/>
          </p:cNvCxnSpPr>
          <p:nvPr/>
        </p:nvCxnSpPr>
        <p:spPr>
          <a:xfrm>
            <a:off x="1520619" y="3291876"/>
            <a:ext cx="0" cy="1371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모서리가 둥근 직사각형 42"/>
          <p:cNvSpPr/>
          <p:nvPr/>
        </p:nvSpPr>
        <p:spPr>
          <a:xfrm>
            <a:off x="3704862" y="3463280"/>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a:t>D</a:t>
            </a:r>
            <a:r>
              <a:rPr lang="en-US" altLang="ko-KR" sz="1200" dirty="0" smtClean="0"/>
              <a:t>eploy artifact for </a:t>
            </a:r>
          </a:p>
          <a:p>
            <a:pPr algn="ctr"/>
            <a:r>
              <a:rPr lang="en-US" altLang="ko-KR" sz="1200" dirty="0" smtClean="0"/>
              <a:t>staging server</a:t>
            </a:r>
            <a:endParaRPr lang="ko-KR" altLang="en-US" sz="1200" dirty="0"/>
          </a:p>
        </p:txBody>
      </p:sp>
      <p:sp>
        <p:nvSpPr>
          <p:cNvPr id="44" name="모서리가 둥근 직사각형 43"/>
          <p:cNvSpPr/>
          <p:nvPr/>
        </p:nvSpPr>
        <p:spPr>
          <a:xfrm>
            <a:off x="3704862" y="2786608"/>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a:t>
            </a:r>
          </a:p>
          <a:p>
            <a:pPr algn="ctr"/>
            <a:r>
              <a:rPr lang="en-US" altLang="ko-KR" sz="1200" dirty="0" smtClean="0"/>
              <a:t>staging server</a:t>
            </a:r>
            <a:endParaRPr lang="ko-KR" altLang="en-US" sz="1200" dirty="0"/>
          </a:p>
        </p:txBody>
      </p:sp>
      <p:sp>
        <p:nvSpPr>
          <p:cNvPr id="45" name="타원 44"/>
          <p:cNvSpPr/>
          <p:nvPr/>
        </p:nvSpPr>
        <p:spPr>
          <a:xfrm>
            <a:off x="4796983" y="2348880"/>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76" name="타원 75"/>
          <p:cNvSpPr/>
          <p:nvPr/>
        </p:nvSpPr>
        <p:spPr>
          <a:xfrm>
            <a:off x="4796983" y="4795940"/>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77" name="모서리가 둥근 직사각형 76"/>
          <p:cNvSpPr/>
          <p:nvPr/>
        </p:nvSpPr>
        <p:spPr>
          <a:xfrm>
            <a:off x="3704862" y="4154760"/>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Restart </a:t>
            </a:r>
          </a:p>
          <a:p>
            <a:pPr algn="ctr"/>
            <a:r>
              <a:rPr lang="en-US" altLang="ko-KR" sz="1200" dirty="0" smtClean="0"/>
              <a:t>staging server</a:t>
            </a:r>
            <a:endParaRPr lang="ko-KR" altLang="en-US" sz="1200" dirty="0"/>
          </a:p>
        </p:txBody>
      </p:sp>
      <p:cxnSp>
        <p:nvCxnSpPr>
          <p:cNvPr id="78" name="직선 화살표 연결선 77"/>
          <p:cNvCxnSpPr>
            <a:stCxn id="44" idx="2"/>
            <a:endCxn id="43" idx="0"/>
          </p:cNvCxnSpPr>
          <p:nvPr/>
        </p:nvCxnSpPr>
        <p:spPr>
          <a:xfrm>
            <a:off x="4953000" y="3290664"/>
            <a:ext cx="0" cy="17261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a:stCxn id="43" idx="2"/>
            <a:endCxn id="77" idx="0"/>
          </p:cNvCxnSpPr>
          <p:nvPr/>
        </p:nvCxnSpPr>
        <p:spPr>
          <a:xfrm>
            <a:off x="4953000" y="3967336"/>
            <a:ext cx="0" cy="1874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직선 화살표 연결선 79"/>
          <p:cNvCxnSpPr>
            <a:stCxn id="45" idx="4"/>
            <a:endCxn id="44" idx="0"/>
          </p:cNvCxnSpPr>
          <p:nvPr/>
        </p:nvCxnSpPr>
        <p:spPr>
          <a:xfrm>
            <a:off x="4953000" y="2636912"/>
            <a:ext cx="0" cy="14969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직선 화살표 연결선 80"/>
          <p:cNvCxnSpPr>
            <a:stCxn id="77" idx="2"/>
            <a:endCxn id="76" idx="0"/>
          </p:cNvCxnSpPr>
          <p:nvPr/>
        </p:nvCxnSpPr>
        <p:spPr>
          <a:xfrm>
            <a:off x="4953000" y="4658816"/>
            <a:ext cx="0" cy="1371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모서리가 둥근 직사각형 81"/>
          <p:cNvSpPr/>
          <p:nvPr/>
        </p:nvSpPr>
        <p:spPr>
          <a:xfrm>
            <a:off x="7137243" y="4832644"/>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a:t>D</a:t>
            </a:r>
            <a:r>
              <a:rPr lang="en-US" altLang="ko-KR" sz="1200" dirty="0" smtClean="0"/>
              <a:t>eploy artifact for production server</a:t>
            </a:r>
            <a:endParaRPr lang="ko-KR" altLang="en-US" sz="1200" dirty="0"/>
          </a:p>
        </p:txBody>
      </p:sp>
      <p:sp>
        <p:nvSpPr>
          <p:cNvPr id="83" name="모서리가 둥근 직사각형 82"/>
          <p:cNvSpPr/>
          <p:nvPr/>
        </p:nvSpPr>
        <p:spPr>
          <a:xfrm>
            <a:off x="7137243" y="4155972"/>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a:t>
            </a:r>
          </a:p>
          <a:p>
            <a:pPr algn="ctr"/>
            <a:r>
              <a:rPr lang="en-US" altLang="ko-KR" sz="1200" dirty="0" smtClean="0"/>
              <a:t>production server</a:t>
            </a:r>
            <a:endParaRPr lang="ko-KR" altLang="en-US" sz="1200" dirty="0"/>
          </a:p>
        </p:txBody>
      </p:sp>
      <p:sp>
        <p:nvSpPr>
          <p:cNvPr id="84" name="타원 83"/>
          <p:cNvSpPr/>
          <p:nvPr/>
        </p:nvSpPr>
        <p:spPr>
          <a:xfrm>
            <a:off x="8229364" y="3718244"/>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85" name="타원 84"/>
          <p:cNvSpPr/>
          <p:nvPr/>
        </p:nvSpPr>
        <p:spPr>
          <a:xfrm>
            <a:off x="8229364" y="6165304"/>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86" name="모서리가 둥근 직사각형 85"/>
          <p:cNvSpPr/>
          <p:nvPr/>
        </p:nvSpPr>
        <p:spPr>
          <a:xfrm>
            <a:off x="7137243" y="5524124"/>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Restart </a:t>
            </a:r>
          </a:p>
          <a:p>
            <a:pPr algn="ctr"/>
            <a:r>
              <a:rPr lang="en-US" altLang="ko-KR" sz="1200" dirty="0" smtClean="0"/>
              <a:t>production server</a:t>
            </a:r>
            <a:endParaRPr lang="ko-KR" altLang="en-US" sz="1200" dirty="0"/>
          </a:p>
        </p:txBody>
      </p:sp>
      <p:cxnSp>
        <p:nvCxnSpPr>
          <p:cNvPr id="87" name="직선 화살표 연결선 86"/>
          <p:cNvCxnSpPr>
            <a:stCxn id="83" idx="2"/>
            <a:endCxn id="82" idx="0"/>
          </p:cNvCxnSpPr>
          <p:nvPr/>
        </p:nvCxnSpPr>
        <p:spPr>
          <a:xfrm>
            <a:off x="8385381" y="4660028"/>
            <a:ext cx="0" cy="17261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직선 화살표 연결선 87"/>
          <p:cNvCxnSpPr>
            <a:stCxn id="82" idx="2"/>
            <a:endCxn id="86" idx="0"/>
          </p:cNvCxnSpPr>
          <p:nvPr/>
        </p:nvCxnSpPr>
        <p:spPr>
          <a:xfrm>
            <a:off x="8385381" y="5336700"/>
            <a:ext cx="0" cy="1874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직선 화살표 연결선 88"/>
          <p:cNvCxnSpPr>
            <a:stCxn id="84" idx="4"/>
            <a:endCxn id="83" idx="0"/>
          </p:cNvCxnSpPr>
          <p:nvPr/>
        </p:nvCxnSpPr>
        <p:spPr>
          <a:xfrm>
            <a:off x="8385381" y="4006276"/>
            <a:ext cx="0" cy="14969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직선 화살표 연결선 89"/>
          <p:cNvCxnSpPr>
            <a:stCxn id="86" idx="2"/>
            <a:endCxn id="85" idx="0"/>
          </p:cNvCxnSpPr>
          <p:nvPr/>
        </p:nvCxnSpPr>
        <p:spPr>
          <a:xfrm>
            <a:off x="8385381" y="6028180"/>
            <a:ext cx="0" cy="1371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1" name="오른쪽 화살표 90"/>
          <p:cNvSpPr/>
          <p:nvPr/>
        </p:nvSpPr>
        <p:spPr>
          <a:xfrm>
            <a:off x="2846766" y="1532548"/>
            <a:ext cx="876727" cy="3134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92" name="오른쪽 화살표 91"/>
          <p:cNvSpPr/>
          <p:nvPr/>
        </p:nvSpPr>
        <p:spPr>
          <a:xfrm>
            <a:off x="6323083" y="2852936"/>
            <a:ext cx="814160" cy="3134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93" name="오른쪽 화살표 92"/>
          <p:cNvSpPr/>
          <p:nvPr/>
        </p:nvSpPr>
        <p:spPr>
          <a:xfrm rot="5400000">
            <a:off x="3774843" y="2190436"/>
            <a:ext cx="796140" cy="33961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94" name="오른쪽 화살표 93"/>
          <p:cNvSpPr/>
          <p:nvPr/>
        </p:nvSpPr>
        <p:spPr>
          <a:xfrm rot="5400000">
            <a:off x="7142014" y="3550066"/>
            <a:ext cx="858416" cy="33961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pic>
        <p:nvPicPr>
          <p:cNvPr id="95" name="그림 9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12122" y="1456617"/>
            <a:ext cx="429518" cy="465350"/>
          </a:xfrm>
          <a:prstGeom prst="rect">
            <a:avLst/>
          </a:prstGeom>
        </p:spPr>
      </p:pic>
      <p:pic>
        <p:nvPicPr>
          <p:cNvPr id="96" name="그림 9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23492" y="1319802"/>
            <a:ext cx="842604" cy="777788"/>
          </a:xfrm>
          <a:prstGeom prst="rect">
            <a:avLst/>
          </a:prstGeom>
        </p:spPr>
      </p:pic>
      <p:pic>
        <p:nvPicPr>
          <p:cNvPr id="97" name="그림 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9920" y="2620786"/>
            <a:ext cx="842604" cy="777788"/>
          </a:xfrm>
          <a:prstGeom prst="rect">
            <a:avLst/>
          </a:prstGeom>
        </p:spPr>
      </p:pic>
      <p:pic>
        <p:nvPicPr>
          <p:cNvPr id="98" name="그림 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38887" y="2027546"/>
            <a:ext cx="429518" cy="465350"/>
          </a:xfrm>
          <a:prstGeom prst="rect">
            <a:avLst/>
          </a:prstGeom>
        </p:spPr>
      </p:pic>
      <p:pic>
        <p:nvPicPr>
          <p:cNvPr id="99" name="그림 9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5690" y="2780928"/>
            <a:ext cx="429518" cy="465350"/>
          </a:xfrm>
          <a:prstGeom prst="rect">
            <a:avLst/>
          </a:prstGeom>
        </p:spPr>
      </p:pic>
      <p:pic>
        <p:nvPicPr>
          <p:cNvPr id="100" name="그림 9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1794" y="3323690"/>
            <a:ext cx="429518" cy="465350"/>
          </a:xfrm>
          <a:prstGeom prst="rect">
            <a:avLst/>
          </a:prstGeom>
        </p:spPr>
      </p:pic>
      <p:sp>
        <p:nvSpPr>
          <p:cNvPr id="101" name="TextBox 100"/>
          <p:cNvSpPr txBox="1"/>
          <p:nvPr/>
        </p:nvSpPr>
        <p:spPr>
          <a:xfrm>
            <a:off x="4484948" y="1455168"/>
            <a:ext cx="1838135" cy="461665"/>
          </a:xfrm>
          <a:prstGeom prst="rect">
            <a:avLst/>
          </a:prstGeom>
          <a:noFill/>
        </p:spPr>
        <p:txBody>
          <a:bodyPr wrap="square" rtlCol="0">
            <a:spAutoFit/>
          </a:bodyPr>
          <a:lstStyle/>
          <a:p>
            <a:r>
              <a:rPr lang="en-US" altLang="ko-KR" sz="1200" dirty="0" smtClean="0"/>
              <a:t>distribution folder for </a:t>
            </a:r>
          </a:p>
          <a:p>
            <a:r>
              <a:rPr lang="en-US" altLang="ko-KR" sz="1200" dirty="0" smtClean="0"/>
              <a:t>development server</a:t>
            </a:r>
            <a:endParaRPr lang="ko-KR" altLang="en-US" sz="1200" dirty="0"/>
          </a:p>
        </p:txBody>
      </p:sp>
      <p:sp>
        <p:nvSpPr>
          <p:cNvPr id="102" name="TextBox 101"/>
          <p:cNvSpPr txBox="1"/>
          <p:nvPr/>
        </p:nvSpPr>
        <p:spPr>
          <a:xfrm>
            <a:off x="7917329" y="2780929"/>
            <a:ext cx="1754006" cy="461665"/>
          </a:xfrm>
          <a:prstGeom prst="rect">
            <a:avLst/>
          </a:prstGeom>
          <a:noFill/>
        </p:spPr>
        <p:txBody>
          <a:bodyPr wrap="none" rtlCol="0">
            <a:spAutoFit/>
          </a:bodyPr>
          <a:lstStyle/>
          <a:p>
            <a:r>
              <a:rPr lang="en-US" altLang="ko-KR" sz="1200" dirty="0" smtClean="0"/>
              <a:t>distribution folder for </a:t>
            </a:r>
          </a:p>
          <a:p>
            <a:r>
              <a:rPr lang="en-US" altLang="ko-KR" sz="1200" dirty="0" smtClean="0"/>
              <a:t>staging server</a:t>
            </a:r>
            <a:endParaRPr lang="ko-KR" altLang="en-US" sz="1200" dirty="0"/>
          </a:p>
        </p:txBody>
      </p:sp>
      <p:grpSp>
        <p:nvGrpSpPr>
          <p:cNvPr id="103" name="그룹 102"/>
          <p:cNvGrpSpPr/>
          <p:nvPr/>
        </p:nvGrpSpPr>
        <p:grpSpPr>
          <a:xfrm>
            <a:off x="272479" y="4869160"/>
            <a:ext cx="2981367" cy="1361260"/>
            <a:chOff x="251519" y="5380108"/>
            <a:chExt cx="2752031" cy="1361260"/>
          </a:xfrm>
        </p:grpSpPr>
        <p:sp>
          <p:nvSpPr>
            <p:cNvPr id="104" name="직사각형 103"/>
            <p:cNvSpPr/>
            <p:nvPr/>
          </p:nvSpPr>
          <p:spPr>
            <a:xfrm>
              <a:off x="251519" y="5380108"/>
              <a:ext cx="2752031" cy="1361260"/>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altLang="ko-KR" sz="1200" b="1" dirty="0" smtClean="0"/>
                <a:t>Legend</a:t>
              </a:r>
              <a:endParaRPr lang="ko-KR" altLang="en-US" sz="1200" b="1" dirty="0"/>
            </a:p>
          </p:txBody>
        </p:sp>
        <p:sp>
          <p:nvSpPr>
            <p:cNvPr id="105" name="TextBox 104"/>
            <p:cNvSpPr txBox="1"/>
            <p:nvPr/>
          </p:nvSpPr>
          <p:spPr>
            <a:xfrm>
              <a:off x="2080459" y="5733256"/>
              <a:ext cx="771099" cy="276999"/>
            </a:xfrm>
            <a:prstGeom prst="rect">
              <a:avLst/>
            </a:prstGeom>
            <a:noFill/>
          </p:spPr>
          <p:txBody>
            <a:bodyPr wrap="none" rtlCol="0">
              <a:spAutoFit/>
            </a:bodyPr>
            <a:lstStyle/>
            <a:p>
              <a:r>
                <a:rPr lang="en-US" altLang="ko-KR" sz="1200" dirty="0" smtClean="0"/>
                <a:t>Unlocked</a:t>
              </a:r>
              <a:endParaRPr lang="ko-KR" altLang="en-US" sz="1200" dirty="0"/>
            </a:p>
          </p:txBody>
        </p:sp>
        <p:sp>
          <p:nvSpPr>
            <p:cNvPr id="106" name="모서리가 둥근 직사각형 105"/>
            <p:cNvSpPr/>
            <p:nvPr/>
          </p:nvSpPr>
          <p:spPr>
            <a:xfrm>
              <a:off x="395536" y="6079768"/>
              <a:ext cx="1152128"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A</a:t>
              </a:r>
              <a:r>
                <a:rPr lang="en-US" altLang="ko-KR" sz="1200" dirty="0" smtClean="0"/>
                <a:t>ctive job</a:t>
              </a:r>
              <a:endParaRPr lang="ko-KR" altLang="en-US" sz="1200" dirty="0"/>
            </a:p>
          </p:txBody>
        </p:sp>
        <p:sp>
          <p:nvSpPr>
            <p:cNvPr id="107" name="모서리가 둥근 직사각형 106"/>
            <p:cNvSpPr/>
            <p:nvPr/>
          </p:nvSpPr>
          <p:spPr>
            <a:xfrm>
              <a:off x="395536" y="6367800"/>
              <a:ext cx="1152128" cy="2160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smtClean="0"/>
                <a:t>Pending job</a:t>
              </a:r>
              <a:endParaRPr lang="ko-KR" altLang="en-US" sz="1200" dirty="0"/>
            </a:p>
          </p:txBody>
        </p:sp>
        <p:sp>
          <p:nvSpPr>
            <p:cNvPr id="108" name="모서리가 둥근 직사각형 107"/>
            <p:cNvSpPr/>
            <p:nvPr/>
          </p:nvSpPr>
          <p:spPr>
            <a:xfrm>
              <a:off x="395536" y="5776152"/>
              <a:ext cx="1152128" cy="2160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Job</a:t>
              </a:r>
              <a:endParaRPr lang="ko-KR" altLang="en-US" sz="1200" dirty="0"/>
            </a:p>
          </p:txBody>
        </p:sp>
        <p:pic>
          <p:nvPicPr>
            <p:cNvPr id="109" name="그림 10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35696" y="6165304"/>
              <a:ext cx="335052" cy="465350"/>
            </a:xfrm>
            <a:prstGeom prst="rect">
              <a:avLst/>
            </a:prstGeom>
          </p:spPr>
        </p:pic>
        <p:pic>
          <p:nvPicPr>
            <p:cNvPr id="110" name="그림 10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3688" y="5661248"/>
              <a:ext cx="396478" cy="465350"/>
            </a:xfrm>
            <a:prstGeom prst="rect">
              <a:avLst/>
            </a:prstGeom>
          </p:spPr>
        </p:pic>
        <p:sp>
          <p:nvSpPr>
            <p:cNvPr id="111" name="TextBox 110"/>
            <p:cNvSpPr txBox="1"/>
            <p:nvPr/>
          </p:nvSpPr>
          <p:spPr>
            <a:xfrm>
              <a:off x="2082920" y="6296912"/>
              <a:ext cx="621650" cy="276999"/>
            </a:xfrm>
            <a:prstGeom prst="rect">
              <a:avLst/>
            </a:prstGeom>
            <a:noFill/>
          </p:spPr>
          <p:txBody>
            <a:bodyPr wrap="none" rtlCol="0">
              <a:spAutoFit/>
            </a:bodyPr>
            <a:lstStyle/>
            <a:p>
              <a:r>
                <a:rPr lang="en-US" altLang="ko-KR" sz="1200" dirty="0" smtClean="0"/>
                <a:t>Locked</a:t>
              </a:r>
              <a:endParaRPr lang="ko-KR" altLang="en-US" sz="1200" dirty="0"/>
            </a:p>
          </p:txBody>
        </p:sp>
      </p:grpSp>
    </p:spTree>
    <p:extLst>
      <p:ext uri="{BB962C8B-B14F-4D97-AF65-F5344CB8AC3E}">
        <p14:creationId xmlns:p14="http://schemas.microsoft.com/office/powerpoint/2010/main" val="39055677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43120" y="80628"/>
            <a:ext cx="2215671" cy="369332"/>
          </a:xfrm>
          <a:prstGeom prst="rect">
            <a:avLst/>
          </a:prstGeom>
          <a:noFill/>
        </p:spPr>
        <p:txBody>
          <a:bodyPr wrap="none" rtlCol="0">
            <a:spAutoFit/>
          </a:bodyPr>
          <a:lstStyle/>
          <a:p>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4. </a:t>
            </a:r>
            <a:r>
              <a:rPr lang="ko-KR" altLang="en-US"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대응 전략 </a:t>
            </a:r>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(Lock)</a:t>
            </a:r>
            <a:endPar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endParaRPr>
          </a:p>
        </p:txBody>
      </p:sp>
      <p:sp>
        <p:nvSpPr>
          <p:cNvPr id="16" name="TextBox 15"/>
          <p:cNvSpPr txBox="1"/>
          <p:nvPr/>
        </p:nvSpPr>
        <p:spPr>
          <a:xfrm>
            <a:off x="6036676" y="96017"/>
            <a:ext cx="3587584" cy="338554"/>
          </a:xfrm>
          <a:prstGeom prst="rect">
            <a:avLst/>
          </a:prstGeom>
          <a:noFill/>
        </p:spPr>
        <p:txBody>
          <a:bodyPr wrap="none" rtlCol="0">
            <a:spAutoFit/>
          </a:bodyPr>
          <a:lstStyle/>
          <a:p>
            <a:pPr algn="r"/>
            <a:r>
              <a:rPr lang="en-US" altLang="ko-KR" sz="1600" b="1" dirty="0">
                <a:solidFill>
                  <a:schemeClr val="accent1">
                    <a:lumMod val="40000"/>
                    <a:lumOff val="60000"/>
                  </a:schemeClr>
                </a:solidFill>
                <a:latin typeface="맑은 고딕" pitchFamily="50" charset="-127"/>
                <a:ea typeface="맑은 고딕" pitchFamily="50" charset="-127"/>
              </a:rPr>
              <a:t>4.2 </a:t>
            </a:r>
            <a:r>
              <a:rPr lang="en-US" altLang="ko-KR" sz="1600" b="1" dirty="0" smtClean="0">
                <a:solidFill>
                  <a:schemeClr val="accent1">
                    <a:lumMod val="40000"/>
                    <a:lumOff val="60000"/>
                  </a:schemeClr>
                </a:solidFill>
                <a:latin typeface="맑은 고딕" pitchFamily="50" charset="-127"/>
                <a:ea typeface="맑은 고딕" pitchFamily="50" charset="-127"/>
              </a:rPr>
              <a:t>Prepare </a:t>
            </a:r>
            <a:r>
              <a:rPr lang="en-US" altLang="ko-KR" sz="1600" b="1" dirty="0">
                <a:solidFill>
                  <a:schemeClr val="accent1">
                    <a:lumMod val="40000"/>
                    <a:lumOff val="60000"/>
                  </a:schemeClr>
                </a:solidFill>
                <a:latin typeface="맑은 고딕" pitchFamily="50" charset="-127"/>
                <a:ea typeface="맑은 고딕" pitchFamily="50" charset="-127"/>
              </a:rPr>
              <a:t>artifact for </a:t>
            </a:r>
            <a:r>
              <a:rPr lang="en-US" altLang="ko-KR" sz="1600" b="1" dirty="0" err="1" smtClean="0">
                <a:solidFill>
                  <a:schemeClr val="accent1">
                    <a:lumMod val="40000"/>
                    <a:lumOff val="60000"/>
                  </a:schemeClr>
                </a:solidFill>
                <a:latin typeface="맑은 고딕" pitchFamily="50" charset="-127"/>
                <a:ea typeface="맑은 고딕" pitchFamily="50" charset="-127"/>
              </a:rPr>
              <a:t>DEV</a:t>
            </a:r>
            <a:r>
              <a:rPr lang="en-US" altLang="ko-KR" sz="1600" b="1" dirty="0" smtClean="0">
                <a:solidFill>
                  <a:schemeClr val="accent1">
                    <a:lumMod val="40000"/>
                    <a:lumOff val="60000"/>
                  </a:schemeClr>
                </a:solidFill>
                <a:latin typeface="맑은 고딕" pitchFamily="50" charset="-127"/>
                <a:ea typeface="맑은 고딕" pitchFamily="50" charset="-127"/>
              </a:rPr>
              <a:t> </a:t>
            </a:r>
            <a:r>
              <a:rPr lang="en-US" altLang="ko-KR" sz="1600" b="1" dirty="0">
                <a:solidFill>
                  <a:schemeClr val="accent1">
                    <a:lumMod val="40000"/>
                    <a:lumOff val="60000"/>
                  </a:schemeClr>
                </a:solidFill>
                <a:latin typeface="맑은 고딕" pitchFamily="50" charset="-127"/>
                <a:ea typeface="맑은 고딕" pitchFamily="50" charset="-127"/>
              </a:rPr>
              <a:t>Server</a:t>
            </a:r>
          </a:p>
        </p:txBody>
      </p:sp>
      <p:grpSp>
        <p:nvGrpSpPr>
          <p:cNvPr id="103" name="그룹 102"/>
          <p:cNvGrpSpPr/>
          <p:nvPr/>
        </p:nvGrpSpPr>
        <p:grpSpPr>
          <a:xfrm>
            <a:off x="272479" y="4869160"/>
            <a:ext cx="2981367" cy="1361260"/>
            <a:chOff x="251519" y="5380108"/>
            <a:chExt cx="2752031" cy="1361260"/>
          </a:xfrm>
        </p:grpSpPr>
        <p:sp>
          <p:nvSpPr>
            <p:cNvPr id="104" name="직사각형 103"/>
            <p:cNvSpPr/>
            <p:nvPr/>
          </p:nvSpPr>
          <p:spPr>
            <a:xfrm>
              <a:off x="251519" y="5380108"/>
              <a:ext cx="2752031" cy="1361260"/>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altLang="ko-KR" sz="1200" b="1" dirty="0" smtClean="0"/>
                <a:t>Legend</a:t>
              </a:r>
              <a:endParaRPr lang="ko-KR" altLang="en-US" sz="1200" b="1" dirty="0"/>
            </a:p>
          </p:txBody>
        </p:sp>
        <p:sp>
          <p:nvSpPr>
            <p:cNvPr id="105" name="TextBox 104"/>
            <p:cNvSpPr txBox="1"/>
            <p:nvPr/>
          </p:nvSpPr>
          <p:spPr>
            <a:xfrm>
              <a:off x="2080459" y="5733256"/>
              <a:ext cx="771099" cy="276999"/>
            </a:xfrm>
            <a:prstGeom prst="rect">
              <a:avLst/>
            </a:prstGeom>
            <a:noFill/>
          </p:spPr>
          <p:txBody>
            <a:bodyPr wrap="none" rtlCol="0">
              <a:spAutoFit/>
            </a:bodyPr>
            <a:lstStyle/>
            <a:p>
              <a:r>
                <a:rPr lang="en-US" altLang="ko-KR" sz="1200" dirty="0" smtClean="0"/>
                <a:t>Unlocked</a:t>
              </a:r>
              <a:endParaRPr lang="ko-KR" altLang="en-US" sz="1200" dirty="0"/>
            </a:p>
          </p:txBody>
        </p:sp>
        <p:sp>
          <p:nvSpPr>
            <p:cNvPr id="106" name="모서리가 둥근 직사각형 105"/>
            <p:cNvSpPr/>
            <p:nvPr/>
          </p:nvSpPr>
          <p:spPr>
            <a:xfrm>
              <a:off x="395536" y="6079768"/>
              <a:ext cx="1152128"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A</a:t>
              </a:r>
              <a:r>
                <a:rPr lang="en-US" altLang="ko-KR" sz="1200" dirty="0" smtClean="0"/>
                <a:t>ctive job</a:t>
              </a:r>
              <a:endParaRPr lang="ko-KR" altLang="en-US" sz="1200" dirty="0"/>
            </a:p>
          </p:txBody>
        </p:sp>
        <p:sp>
          <p:nvSpPr>
            <p:cNvPr id="107" name="모서리가 둥근 직사각형 106"/>
            <p:cNvSpPr/>
            <p:nvPr/>
          </p:nvSpPr>
          <p:spPr>
            <a:xfrm>
              <a:off x="395536" y="6367800"/>
              <a:ext cx="1152128" cy="2160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smtClean="0"/>
                <a:t>Pending job</a:t>
              </a:r>
              <a:endParaRPr lang="ko-KR" altLang="en-US" sz="1200" dirty="0"/>
            </a:p>
          </p:txBody>
        </p:sp>
        <p:sp>
          <p:nvSpPr>
            <p:cNvPr id="108" name="모서리가 둥근 직사각형 107"/>
            <p:cNvSpPr/>
            <p:nvPr/>
          </p:nvSpPr>
          <p:spPr>
            <a:xfrm>
              <a:off x="395536" y="5776152"/>
              <a:ext cx="1152128" cy="2160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Job</a:t>
              </a:r>
              <a:endParaRPr lang="ko-KR" altLang="en-US" sz="1200" dirty="0"/>
            </a:p>
          </p:txBody>
        </p:sp>
        <p:pic>
          <p:nvPicPr>
            <p:cNvPr id="109" name="그림 10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6165304"/>
              <a:ext cx="335052" cy="465350"/>
            </a:xfrm>
            <a:prstGeom prst="rect">
              <a:avLst/>
            </a:prstGeom>
          </p:spPr>
        </p:pic>
        <p:pic>
          <p:nvPicPr>
            <p:cNvPr id="110" name="그림 10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3688" y="5661248"/>
              <a:ext cx="396478" cy="465350"/>
            </a:xfrm>
            <a:prstGeom prst="rect">
              <a:avLst/>
            </a:prstGeom>
          </p:spPr>
        </p:pic>
        <p:sp>
          <p:nvSpPr>
            <p:cNvPr id="111" name="TextBox 110"/>
            <p:cNvSpPr txBox="1"/>
            <p:nvPr/>
          </p:nvSpPr>
          <p:spPr>
            <a:xfrm>
              <a:off x="2082920" y="6296912"/>
              <a:ext cx="621650" cy="276999"/>
            </a:xfrm>
            <a:prstGeom prst="rect">
              <a:avLst/>
            </a:prstGeom>
            <a:noFill/>
          </p:spPr>
          <p:txBody>
            <a:bodyPr wrap="none" rtlCol="0">
              <a:spAutoFit/>
            </a:bodyPr>
            <a:lstStyle/>
            <a:p>
              <a:r>
                <a:rPr lang="en-US" altLang="ko-KR" sz="1200" dirty="0" smtClean="0"/>
                <a:t>Locked</a:t>
              </a:r>
              <a:endParaRPr lang="ko-KR" altLang="en-US" sz="1200" dirty="0"/>
            </a:p>
          </p:txBody>
        </p:sp>
      </p:grpSp>
      <p:sp>
        <p:nvSpPr>
          <p:cNvPr id="52" name="모서리가 둥근 직사각형 51"/>
          <p:cNvSpPr/>
          <p:nvPr/>
        </p:nvSpPr>
        <p:spPr>
          <a:xfrm>
            <a:off x="272480" y="2096340"/>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a:t>D</a:t>
            </a:r>
            <a:r>
              <a:rPr lang="en-US" altLang="ko-KR" sz="1200" dirty="0" smtClean="0"/>
              <a:t>eploy artifact for development server</a:t>
            </a:r>
            <a:endParaRPr lang="ko-KR" altLang="en-US" sz="1200" dirty="0"/>
          </a:p>
        </p:txBody>
      </p:sp>
      <p:sp>
        <p:nvSpPr>
          <p:cNvPr id="53" name="모서리가 둥근 직사각형 52"/>
          <p:cNvSpPr/>
          <p:nvPr/>
        </p:nvSpPr>
        <p:spPr>
          <a:xfrm>
            <a:off x="272480" y="1419668"/>
            <a:ext cx="2496277"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Prepare artifact for</a:t>
            </a:r>
          </a:p>
          <a:p>
            <a:pPr algn="ctr"/>
            <a:r>
              <a:rPr lang="en-US" altLang="ko-KR" sz="1200" dirty="0" smtClean="0"/>
              <a:t>development server</a:t>
            </a:r>
            <a:endParaRPr lang="ko-KR" altLang="en-US" sz="1200" dirty="0"/>
          </a:p>
        </p:txBody>
      </p:sp>
      <p:sp>
        <p:nvSpPr>
          <p:cNvPr id="54" name="타원 53"/>
          <p:cNvSpPr/>
          <p:nvPr/>
        </p:nvSpPr>
        <p:spPr>
          <a:xfrm>
            <a:off x="1364601" y="981940"/>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55" name="타원 54"/>
          <p:cNvSpPr/>
          <p:nvPr/>
        </p:nvSpPr>
        <p:spPr>
          <a:xfrm>
            <a:off x="1364601" y="3429000"/>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56" name="모서리가 둥근 직사각형 55"/>
          <p:cNvSpPr/>
          <p:nvPr/>
        </p:nvSpPr>
        <p:spPr>
          <a:xfrm>
            <a:off x="272480" y="2787820"/>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Restart </a:t>
            </a:r>
          </a:p>
          <a:p>
            <a:pPr algn="ctr"/>
            <a:r>
              <a:rPr lang="en-US" altLang="ko-KR" sz="1200" dirty="0" smtClean="0"/>
              <a:t>development server</a:t>
            </a:r>
            <a:endParaRPr lang="ko-KR" altLang="en-US" sz="1200" dirty="0"/>
          </a:p>
        </p:txBody>
      </p:sp>
      <p:cxnSp>
        <p:nvCxnSpPr>
          <p:cNvPr id="57" name="직선 화살표 연결선 56"/>
          <p:cNvCxnSpPr>
            <a:stCxn id="53" idx="2"/>
            <a:endCxn id="52" idx="0"/>
          </p:cNvCxnSpPr>
          <p:nvPr/>
        </p:nvCxnSpPr>
        <p:spPr>
          <a:xfrm>
            <a:off x="1520619" y="1923724"/>
            <a:ext cx="0" cy="17261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직선 화살표 연결선 57"/>
          <p:cNvCxnSpPr>
            <a:stCxn id="52" idx="2"/>
            <a:endCxn id="56" idx="0"/>
          </p:cNvCxnSpPr>
          <p:nvPr/>
        </p:nvCxnSpPr>
        <p:spPr>
          <a:xfrm>
            <a:off x="1520619" y="2600396"/>
            <a:ext cx="0" cy="1874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직선 화살표 연결선 58"/>
          <p:cNvCxnSpPr>
            <a:stCxn id="54" idx="4"/>
            <a:endCxn id="53" idx="0"/>
          </p:cNvCxnSpPr>
          <p:nvPr/>
        </p:nvCxnSpPr>
        <p:spPr>
          <a:xfrm>
            <a:off x="1520619" y="1269972"/>
            <a:ext cx="0" cy="14969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직선 화살표 연결선 59"/>
          <p:cNvCxnSpPr>
            <a:stCxn id="56" idx="2"/>
            <a:endCxn id="55" idx="0"/>
          </p:cNvCxnSpPr>
          <p:nvPr/>
        </p:nvCxnSpPr>
        <p:spPr>
          <a:xfrm>
            <a:off x="1520619" y="3291876"/>
            <a:ext cx="0" cy="1371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모서리가 둥근 직사각형 60"/>
          <p:cNvSpPr/>
          <p:nvPr/>
        </p:nvSpPr>
        <p:spPr>
          <a:xfrm>
            <a:off x="3704862" y="3463280"/>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a:t>D</a:t>
            </a:r>
            <a:r>
              <a:rPr lang="en-US" altLang="ko-KR" sz="1200" dirty="0" smtClean="0"/>
              <a:t>eploy artifact for </a:t>
            </a:r>
          </a:p>
          <a:p>
            <a:pPr algn="ctr"/>
            <a:r>
              <a:rPr lang="en-US" altLang="ko-KR" sz="1200" dirty="0" smtClean="0"/>
              <a:t>staging server</a:t>
            </a:r>
            <a:endParaRPr lang="ko-KR" altLang="en-US" sz="1200" dirty="0"/>
          </a:p>
        </p:txBody>
      </p:sp>
      <p:sp>
        <p:nvSpPr>
          <p:cNvPr id="62" name="모서리가 둥근 직사각형 61"/>
          <p:cNvSpPr/>
          <p:nvPr/>
        </p:nvSpPr>
        <p:spPr>
          <a:xfrm>
            <a:off x="3704862" y="2786608"/>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a:t>
            </a:r>
          </a:p>
          <a:p>
            <a:pPr algn="ctr"/>
            <a:r>
              <a:rPr lang="en-US" altLang="ko-KR" sz="1200" dirty="0" smtClean="0"/>
              <a:t>staging server</a:t>
            </a:r>
            <a:endParaRPr lang="ko-KR" altLang="en-US" sz="1200" dirty="0"/>
          </a:p>
        </p:txBody>
      </p:sp>
      <p:sp>
        <p:nvSpPr>
          <p:cNvPr id="63" name="타원 62"/>
          <p:cNvSpPr/>
          <p:nvPr/>
        </p:nvSpPr>
        <p:spPr>
          <a:xfrm>
            <a:off x="4796983" y="2348880"/>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64" name="타원 63"/>
          <p:cNvSpPr/>
          <p:nvPr/>
        </p:nvSpPr>
        <p:spPr>
          <a:xfrm>
            <a:off x="4796983" y="4795940"/>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65" name="모서리가 둥근 직사각형 64"/>
          <p:cNvSpPr/>
          <p:nvPr/>
        </p:nvSpPr>
        <p:spPr>
          <a:xfrm>
            <a:off x="3704862" y="4154760"/>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Restart </a:t>
            </a:r>
          </a:p>
          <a:p>
            <a:pPr algn="ctr"/>
            <a:r>
              <a:rPr lang="en-US" altLang="ko-KR" sz="1200" dirty="0" smtClean="0"/>
              <a:t>staging server</a:t>
            </a:r>
            <a:endParaRPr lang="ko-KR" altLang="en-US" sz="1200" dirty="0"/>
          </a:p>
        </p:txBody>
      </p:sp>
      <p:cxnSp>
        <p:nvCxnSpPr>
          <p:cNvPr id="66" name="직선 화살표 연결선 65"/>
          <p:cNvCxnSpPr>
            <a:stCxn id="62" idx="2"/>
            <a:endCxn id="61" idx="0"/>
          </p:cNvCxnSpPr>
          <p:nvPr/>
        </p:nvCxnSpPr>
        <p:spPr>
          <a:xfrm>
            <a:off x="4953000" y="3290664"/>
            <a:ext cx="0" cy="17261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직선 화살표 연결선 66"/>
          <p:cNvCxnSpPr>
            <a:stCxn id="61" idx="2"/>
            <a:endCxn id="65" idx="0"/>
          </p:cNvCxnSpPr>
          <p:nvPr/>
        </p:nvCxnSpPr>
        <p:spPr>
          <a:xfrm>
            <a:off x="4953000" y="3967336"/>
            <a:ext cx="0" cy="1874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직선 화살표 연결선 67"/>
          <p:cNvCxnSpPr>
            <a:stCxn id="63" idx="4"/>
            <a:endCxn id="62" idx="0"/>
          </p:cNvCxnSpPr>
          <p:nvPr/>
        </p:nvCxnSpPr>
        <p:spPr>
          <a:xfrm>
            <a:off x="4953000" y="2636912"/>
            <a:ext cx="0" cy="14969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직선 화살표 연결선 68"/>
          <p:cNvCxnSpPr>
            <a:stCxn id="65" idx="2"/>
            <a:endCxn id="64" idx="0"/>
          </p:cNvCxnSpPr>
          <p:nvPr/>
        </p:nvCxnSpPr>
        <p:spPr>
          <a:xfrm>
            <a:off x="4953000" y="4658816"/>
            <a:ext cx="0" cy="1371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모서리가 둥근 직사각형 69"/>
          <p:cNvSpPr/>
          <p:nvPr/>
        </p:nvSpPr>
        <p:spPr>
          <a:xfrm>
            <a:off x="7137243" y="4832644"/>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a:t>D</a:t>
            </a:r>
            <a:r>
              <a:rPr lang="en-US" altLang="ko-KR" sz="1200" dirty="0" smtClean="0"/>
              <a:t>eploy artifact for production server</a:t>
            </a:r>
            <a:endParaRPr lang="ko-KR" altLang="en-US" sz="1200" dirty="0"/>
          </a:p>
        </p:txBody>
      </p:sp>
      <p:sp>
        <p:nvSpPr>
          <p:cNvPr id="71" name="모서리가 둥근 직사각형 70"/>
          <p:cNvSpPr/>
          <p:nvPr/>
        </p:nvSpPr>
        <p:spPr>
          <a:xfrm>
            <a:off x="7137243" y="4155972"/>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a:t>
            </a:r>
          </a:p>
          <a:p>
            <a:pPr algn="ctr"/>
            <a:r>
              <a:rPr lang="en-US" altLang="ko-KR" sz="1200" dirty="0" smtClean="0"/>
              <a:t>production server</a:t>
            </a:r>
            <a:endParaRPr lang="ko-KR" altLang="en-US" sz="1200" dirty="0"/>
          </a:p>
        </p:txBody>
      </p:sp>
      <p:sp>
        <p:nvSpPr>
          <p:cNvPr id="72" name="타원 71"/>
          <p:cNvSpPr/>
          <p:nvPr/>
        </p:nvSpPr>
        <p:spPr>
          <a:xfrm>
            <a:off x="8229364" y="3718244"/>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73" name="타원 72"/>
          <p:cNvSpPr/>
          <p:nvPr/>
        </p:nvSpPr>
        <p:spPr>
          <a:xfrm>
            <a:off x="8229364" y="6165304"/>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74" name="모서리가 둥근 직사각형 73"/>
          <p:cNvSpPr/>
          <p:nvPr/>
        </p:nvSpPr>
        <p:spPr>
          <a:xfrm>
            <a:off x="7137243" y="5524124"/>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Restart </a:t>
            </a:r>
          </a:p>
          <a:p>
            <a:pPr algn="ctr"/>
            <a:r>
              <a:rPr lang="en-US" altLang="ko-KR" sz="1200" dirty="0" smtClean="0"/>
              <a:t>production server</a:t>
            </a:r>
            <a:endParaRPr lang="ko-KR" altLang="en-US" sz="1200" dirty="0"/>
          </a:p>
        </p:txBody>
      </p:sp>
      <p:cxnSp>
        <p:nvCxnSpPr>
          <p:cNvPr id="75" name="직선 화살표 연결선 74"/>
          <p:cNvCxnSpPr>
            <a:stCxn id="71" idx="2"/>
            <a:endCxn id="70" idx="0"/>
          </p:cNvCxnSpPr>
          <p:nvPr/>
        </p:nvCxnSpPr>
        <p:spPr>
          <a:xfrm>
            <a:off x="8385381" y="4660028"/>
            <a:ext cx="0" cy="17261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직선 화살표 연결선 111"/>
          <p:cNvCxnSpPr>
            <a:stCxn id="70" idx="2"/>
            <a:endCxn id="74" idx="0"/>
          </p:cNvCxnSpPr>
          <p:nvPr/>
        </p:nvCxnSpPr>
        <p:spPr>
          <a:xfrm>
            <a:off x="8385381" y="5336700"/>
            <a:ext cx="0" cy="1874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직선 화살표 연결선 112"/>
          <p:cNvCxnSpPr>
            <a:stCxn id="72" idx="4"/>
            <a:endCxn id="71" idx="0"/>
          </p:cNvCxnSpPr>
          <p:nvPr/>
        </p:nvCxnSpPr>
        <p:spPr>
          <a:xfrm>
            <a:off x="8385381" y="4006276"/>
            <a:ext cx="0" cy="14969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직선 화살표 연결선 113"/>
          <p:cNvCxnSpPr>
            <a:stCxn id="74" idx="2"/>
            <a:endCxn id="73" idx="0"/>
          </p:cNvCxnSpPr>
          <p:nvPr/>
        </p:nvCxnSpPr>
        <p:spPr>
          <a:xfrm>
            <a:off x="8385381" y="6028180"/>
            <a:ext cx="0" cy="1371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5" name="오른쪽 화살표 114"/>
          <p:cNvSpPr/>
          <p:nvPr/>
        </p:nvSpPr>
        <p:spPr>
          <a:xfrm>
            <a:off x="2846766" y="1532548"/>
            <a:ext cx="876727" cy="3134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16" name="오른쪽 화살표 115"/>
          <p:cNvSpPr/>
          <p:nvPr/>
        </p:nvSpPr>
        <p:spPr>
          <a:xfrm>
            <a:off x="6323083" y="2852936"/>
            <a:ext cx="814160" cy="3134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17" name="오른쪽 화살표 116"/>
          <p:cNvSpPr/>
          <p:nvPr/>
        </p:nvSpPr>
        <p:spPr>
          <a:xfrm rot="5400000">
            <a:off x="3774843" y="2190436"/>
            <a:ext cx="796140" cy="33961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18" name="오른쪽 화살표 117"/>
          <p:cNvSpPr/>
          <p:nvPr/>
        </p:nvSpPr>
        <p:spPr>
          <a:xfrm rot="5400000">
            <a:off x="7142014" y="3550066"/>
            <a:ext cx="858416" cy="33961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pic>
        <p:nvPicPr>
          <p:cNvPr id="119" name="그림 1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12122" y="1456617"/>
            <a:ext cx="429518" cy="465350"/>
          </a:xfrm>
          <a:prstGeom prst="rect">
            <a:avLst/>
          </a:prstGeom>
        </p:spPr>
      </p:pic>
      <p:pic>
        <p:nvPicPr>
          <p:cNvPr id="120" name="그림 1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23492" y="1319802"/>
            <a:ext cx="842604" cy="777788"/>
          </a:xfrm>
          <a:prstGeom prst="rect">
            <a:avLst/>
          </a:prstGeom>
        </p:spPr>
      </p:pic>
      <p:pic>
        <p:nvPicPr>
          <p:cNvPr id="121" name="그림 1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49920" y="2620786"/>
            <a:ext cx="842604" cy="777788"/>
          </a:xfrm>
          <a:prstGeom prst="rect">
            <a:avLst/>
          </a:prstGeom>
        </p:spPr>
      </p:pic>
      <p:pic>
        <p:nvPicPr>
          <p:cNvPr id="122" name="그림 1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5690" y="2780928"/>
            <a:ext cx="429518" cy="465350"/>
          </a:xfrm>
          <a:prstGeom prst="rect">
            <a:avLst/>
          </a:prstGeom>
        </p:spPr>
      </p:pic>
      <p:pic>
        <p:nvPicPr>
          <p:cNvPr id="123" name="그림 1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1794" y="3323690"/>
            <a:ext cx="429518" cy="465350"/>
          </a:xfrm>
          <a:prstGeom prst="rect">
            <a:avLst/>
          </a:prstGeom>
        </p:spPr>
      </p:pic>
      <p:sp>
        <p:nvSpPr>
          <p:cNvPr id="124" name="TextBox 123"/>
          <p:cNvSpPr txBox="1"/>
          <p:nvPr/>
        </p:nvSpPr>
        <p:spPr>
          <a:xfrm>
            <a:off x="4484948" y="1455168"/>
            <a:ext cx="1754006" cy="461665"/>
          </a:xfrm>
          <a:prstGeom prst="rect">
            <a:avLst/>
          </a:prstGeom>
          <a:noFill/>
        </p:spPr>
        <p:txBody>
          <a:bodyPr wrap="none" rtlCol="0">
            <a:spAutoFit/>
          </a:bodyPr>
          <a:lstStyle/>
          <a:p>
            <a:r>
              <a:rPr lang="en-US" altLang="ko-KR" sz="1200" dirty="0" smtClean="0"/>
              <a:t>distribution folder for </a:t>
            </a:r>
          </a:p>
          <a:p>
            <a:r>
              <a:rPr lang="en-US" altLang="ko-KR" sz="1200" dirty="0" smtClean="0"/>
              <a:t>development server</a:t>
            </a:r>
            <a:endParaRPr lang="ko-KR" altLang="en-US" sz="1200" dirty="0"/>
          </a:p>
        </p:txBody>
      </p:sp>
      <p:sp>
        <p:nvSpPr>
          <p:cNvPr id="125" name="TextBox 124"/>
          <p:cNvSpPr txBox="1"/>
          <p:nvPr/>
        </p:nvSpPr>
        <p:spPr>
          <a:xfrm>
            <a:off x="7917329" y="2780929"/>
            <a:ext cx="1988671" cy="461665"/>
          </a:xfrm>
          <a:prstGeom prst="rect">
            <a:avLst/>
          </a:prstGeom>
          <a:noFill/>
        </p:spPr>
        <p:txBody>
          <a:bodyPr wrap="square" rtlCol="0">
            <a:spAutoFit/>
          </a:bodyPr>
          <a:lstStyle/>
          <a:p>
            <a:r>
              <a:rPr lang="en-US" altLang="ko-KR" sz="1200" dirty="0" smtClean="0"/>
              <a:t>distribution folder for staging server</a:t>
            </a:r>
            <a:endParaRPr lang="ko-KR" altLang="en-US" sz="1200" dirty="0"/>
          </a:p>
        </p:txBody>
      </p:sp>
      <p:sp>
        <p:nvSpPr>
          <p:cNvPr id="126" name="폭발 2 125"/>
          <p:cNvSpPr/>
          <p:nvPr/>
        </p:nvSpPr>
        <p:spPr>
          <a:xfrm>
            <a:off x="3756708" y="2000639"/>
            <a:ext cx="858095" cy="666562"/>
          </a:xfrm>
          <a:prstGeom prst="irregularSeal2">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7" name="그림 1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5958" y="2027546"/>
            <a:ext cx="362973" cy="465350"/>
          </a:xfrm>
          <a:prstGeom prst="rect">
            <a:avLst/>
          </a:prstGeom>
        </p:spPr>
      </p:pic>
    </p:spTree>
    <p:extLst>
      <p:ext uri="{BB962C8B-B14F-4D97-AF65-F5344CB8AC3E}">
        <p14:creationId xmlns:p14="http://schemas.microsoft.com/office/powerpoint/2010/main" val="30376514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43120" y="80628"/>
            <a:ext cx="2215671" cy="369332"/>
          </a:xfrm>
          <a:prstGeom prst="rect">
            <a:avLst/>
          </a:prstGeom>
          <a:noFill/>
        </p:spPr>
        <p:txBody>
          <a:bodyPr wrap="none" rtlCol="0">
            <a:spAutoFit/>
          </a:bodyPr>
          <a:lstStyle/>
          <a:p>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4. </a:t>
            </a:r>
            <a:r>
              <a:rPr lang="ko-KR" altLang="en-US"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대응 전략 </a:t>
            </a:r>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(Lock)</a:t>
            </a:r>
            <a:endPar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endParaRPr>
          </a:p>
        </p:txBody>
      </p:sp>
      <p:sp>
        <p:nvSpPr>
          <p:cNvPr id="16" name="TextBox 15"/>
          <p:cNvSpPr txBox="1"/>
          <p:nvPr/>
        </p:nvSpPr>
        <p:spPr>
          <a:xfrm>
            <a:off x="5099688" y="96017"/>
            <a:ext cx="4524572" cy="338554"/>
          </a:xfrm>
          <a:prstGeom prst="rect">
            <a:avLst/>
          </a:prstGeom>
          <a:noFill/>
        </p:spPr>
        <p:txBody>
          <a:bodyPr wrap="none" rtlCol="0">
            <a:spAutoFit/>
          </a:bodyPr>
          <a:lstStyle/>
          <a:p>
            <a:pPr algn="r"/>
            <a:r>
              <a:rPr lang="en-US" altLang="ko-KR" sz="1600" b="1" dirty="0">
                <a:solidFill>
                  <a:schemeClr val="accent1">
                    <a:lumMod val="40000"/>
                    <a:lumOff val="60000"/>
                  </a:schemeClr>
                </a:solidFill>
                <a:latin typeface="맑은 고딕" pitchFamily="50" charset="-127"/>
                <a:ea typeface="맑은 고딕" pitchFamily="50" charset="-127"/>
              </a:rPr>
              <a:t>4.3 </a:t>
            </a:r>
            <a:r>
              <a:rPr lang="en-US" altLang="ko-KR" sz="1600" b="1" dirty="0" smtClean="0">
                <a:solidFill>
                  <a:schemeClr val="accent1">
                    <a:lumMod val="40000"/>
                    <a:lumOff val="60000"/>
                  </a:schemeClr>
                </a:solidFill>
                <a:latin typeface="맑은 고딕" pitchFamily="50" charset="-127"/>
                <a:ea typeface="맑은 고딕" pitchFamily="50" charset="-127"/>
              </a:rPr>
              <a:t>Prepare </a:t>
            </a:r>
            <a:r>
              <a:rPr lang="en-US" altLang="ko-KR" sz="1600" b="1" dirty="0" err="1" smtClean="0">
                <a:solidFill>
                  <a:schemeClr val="accent1">
                    <a:lumMod val="40000"/>
                    <a:lumOff val="60000"/>
                  </a:schemeClr>
                </a:solidFill>
                <a:latin typeface="맑은 고딕" pitchFamily="50" charset="-127"/>
                <a:ea typeface="맑은 고딕" pitchFamily="50" charset="-127"/>
              </a:rPr>
              <a:t>DEV</a:t>
            </a:r>
            <a:r>
              <a:rPr lang="en-US" altLang="ko-KR" sz="1600" b="1" dirty="0" smtClean="0">
                <a:solidFill>
                  <a:schemeClr val="accent1">
                    <a:lumMod val="40000"/>
                    <a:lumOff val="60000"/>
                  </a:schemeClr>
                </a:solidFill>
                <a:latin typeface="맑은 고딕" pitchFamily="50" charset="-127"/>
                <a:ea typeface="맑은 고딕" pitchFamily="50" charset="-127"/>
              </a:rPr>
              <a:t> </a:t>
            </a:r>
            <a:r>
              <a:rPr lang="en-US" altLang="ko-KR" sz="1600" b="1" dirty="0">
                <a:solidFill>
                  <a:schemeClr val="accent1">
                    <a:lumMod val="40000"/>
                    <a:lumOff val="60000"/>
                  </a:schemeClr>
                </a:solidFill>
                <a:latin typeface="맑은 고딕" pitchFamily="50" charset="-127"/>
                <a:ea typeface="맑은 고딕" pitchFamily="50" charset="-127"/>
              </a:rPr>
              <a:t>Server, Prepare </a:t>
            </a:r>
            <a:r>
              <a:rPr lang="en-US" altLang="ko-KR" sz="1600" b="1" dirty="0" err="1" smtClean="0">
                <a:solidFill>
                  <a:schemeClr val="accent1">
                    <a:lumMod val="40000"/>
                    <a:lumOff val="60000"/>
                  </a:schemeClr>
                </a:solidFill>
                <a:latin typeface="맑은 고딕" pitchFamily="50" charset="-127"/>
                <a:ea typeface="맑은 고딕" pitchFamily="50" charset="-127"/>
              </a:rPr>
              <a:t>STG</a:t>
            </a:r>
            <a:r>
              <a:rPr lang="en-US" altLang="ko-KR" sz="1600" b="1" dirty="0" smtClean="0">
                <a:solidFill>
                  <a:schemeClr val="accent1">
                    <a:lumMod val="40000"/>
                    <a:lumOff val="60000"/>
                  </a:schemeClr>
                </a:solidFill>
                <a:latin typeface="맑은 고딕" pitchFamily="50" charset="-127"/>
                <a:ea typeface="맑은 고딕" pitchFamily="50" charset="-127"/>
              </a:rPr>
              <a:t> </a:t>
            </a:r>
            <a:r>
              <a:rPr lang="en-US" altLang="ko-KR" sz="1600" b="1" dirty="0">
                <a:solidFill>
                  <a:schemeClr val="accent1">
                    <a:lumMod val="40000"/>
                    <a:lumOff val="60000"/>
                  </a:schemeClr>
                </a:solidFill>
                <a:latin typeface="맑은 고딕" pitchFamily="50" charset="-127"/>
                <a:ea typeface="맑은 고딕" pitchFamily="50" charset="-127"/>
              </a:rPr>
              <a:t>Server </a:t>
            </a:r>
          </a:p>
        </p:txBody>
      </p:sp>
      <p:grpSp>
        <p:nvGrpSpPr>
          <p:cNvPr id="103" name="그룹 102"/>
          <p:cNvGrpSpPr/>
          <p:nvPr/>
        </p:nvGrpSpPr>
        <p:grpSpPr>
          <a:xfrm>
            <a:off x="272479" y="4869160"/>
            <a:ext cx="2981367" cy="1361260"/>
            <a:chOff x="251519" y="5380108"/>
            <a:chExt cx="2752031" cy="1361260"/>
          </a:xfrm>
        </p:grpSpPr>
        <p:sp>
          <p:nvSpPr>
            <p:cNvPr id="104" name="직사각형 103"/>
            <p:cNvSpPr/>
            <p:nvPr/>
          </p:nvSpPr>
          <p:spPr>
            <a:xfrm>
              <a:off x="251519" y="5380108"/>
              <a:ext cx="2752031" cy="1361260"/>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altLang="ko-KR" sz="1200" b="1" dirty="0" smtClean="0"/>
                <a:t>Legend</a:t>
              </a:r>
              <a:endParaRPr lang="ko-KR" altLang="en-US" sz="1200" b="1" dirty="0"/>
            </a:p>
          </p:txBody>
        </p:sp>
        <p:sp>
          <p:nvSpPr>
            <p:cNvPr id="105" name="TextBox 104"/>
            <p:cNvSpPr txBox="1"/>
            <p:nvPr/>
          </p:nvSpPr>
          <p:spPr>
            <a:xfrm>
              <a:off x="2080459" y="5733256"/>
              <a:ext cx="771099" cy="276999"/>
            </a:xfrm>
            <a:prstGeom prst="rect">
              <a:avLst/>
            </a:prstGeom>
            <a:noFill/>
          </p:spPr>
          <p:txBody>
            <a:bodyPr wrap="none" rtlCol="0">
              <a:spAutoFit/>
            </a:bodyPr>
            <a:lstStyle/>
            <a:p>
              <a:r>
                <a:rPr lang="en-US" altLang="ko-KR" sz="1200" dirty="0" smtClean="0"/>
                <a:t>Unlocked</a:t>
              </a:r>
              <a:endParaRPr lang="ko-KR" altLang="en-US" sz="1200" dirty="0"/>
            </a:p>
          </p:txBody>
        </p:sp>
        <p:sp>
          <p:nvSpPr>
            <p:cNvPr id="106" name="모서리가 둥근 직사각형 105"/>
            <p:cNvSpPr/>
            <p:nvPr/>
          </p:nvSpPr>
          <p:spPr>
            <a:xfrm>
              <a:off x="395536" y="6079768"/>
              <a:ext cx="1152128"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A</a:t>
              </a:r>
              <a:r>
                <a:rPr lang="en-US" altLang="ko-KR" sz="1200" dirty="0" smtClean="0"/>
                <a:t>ctive job</a:t>
              </a:r>
              <a:endParaRPr lang="ko-KR" altLang="en-US" sz="1200" dirty="0"/>
            </a:p>
          </p:txBody>
        </p:sp>
        <p:sp>
          <p:nvSpPr>
            <p:cNvPr id="107" name="모서리가 둥근 직사각형 106"/>
            <p:cNvSpPr/>
            <p:nvPr/>
          </p:nvSpPr>
          <p:spPr>
            <a:xfrm>
              <a:off x="395536" y="6367800"/>
              <a:ext cx="1152128" cy="2160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smtClean="0"/>
                <a:t>Pending job</a:t>
              </a:r>
              <a:endParaRPr lang="ko-KR" altLang="en-US" sz="1200" dirty="0"/>
            </a:p>
          </p:txBody>
        </p:sp>
        <p:sp>
          <p:nvSpPr>
            <p:cNvPr id="108" name="모서리가 둥근 직사각형 107"/>
            <p:cNvSpPr/>
            <p:nvPr/>
          </p:nvSpPr>
          <p:spPr>
            <a:xfrm>
              <a:off x="395536" y="5776152"/>
              <a:ext cx="1152128" cy="2160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Job</a:t>
              </a:r>
              <a:endParaRPr lang="ko-KR" altLang="en-US" sz="1200" dirty="0"/>
            </a:p>
          </p:txBody>
        </p:sp>
        <p:pic>
          <p:nvPicPr>
            <p:cNvPr id="109" name="그림 10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6165304"/>
              <a:ext cx="335052" cy="465350"/>
            </a:xfrm>
            <a:prstGeom prst="rect">
              <a:avLst/>
            </a:prstGeom>
          </p:spPr>
        </p:pic>
        <p:pic>
          <p:nvPicPr>
            <p:cNvPr id="110" name="그림 10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3688" y="5661248"/>
              <a:ext cx="396478" cy="465350"/>
            </a:xfrm>
            <a:prstGeom prst="rect">
              <a:avLst/>
            </a:prstGeom>
          </p:spPr>
        </p:pic>
        <p:sp>
          <p:nvSpPr>
            <p:cNvPr id="111" name="TextBox 110"/>
            <p:cNvSpPr txBox="1"/>
            <p:nvPr/>
          </p:nvSpPr>
          <p:spPr>
            <a:xfrm>
              <a:off x="2082920" y="6296912"/>
              <a:ext cx="621650" cy="276999"/>
            </a:xfrm>
            <a:prstGeom prst="rect">
              <a:avLst/>
            </a:prstGeom>
            <a:noFill/>
          </p:spPr>
          <p:txBody>
            <a:bodyPr wrap="none" rtlCol="0">
              <a:spAutoFit/>
            </a:bodyPr>
            <a:lstStyle/>
            <a:p>
              <a:r>
                <a:rPr lang="en-US" altLang="ko-KR" sz="1200" dirty="0" smtClean="0"/>
                <a:t>Locked</a:t>
              </a:r>
              <a:endParaRPr lang="ko-KR" altLang="en-US" sz="1200" dirty="0"/>
            </a:p>
          </p:txBody>
        </p:sp>
      </p:grpSp>
      <p:sp>
        <p:nvSpPr>
          <p:cNvPr id="13" name="모서리가 둥근 직사각형 12"/>
          <p:cNvSpPr/>
          <p:nvPr/>
        </p:nvSpPr>
        <p:spPr>
          <a:xfrm>
            <a:off x="272480" y="2096340"/>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a:t>D</a:t>
            </a:r>
            <a:r>
              <a:rPr lang="en-US" altLang="ko-KR" sz="1200" dirty="0" smtClean="0"/>
              <a:t>eploy artifact for development server</a:t>
            </a:r>
            <a:endParaRPr lang="ko-KR" altLang="en-US" sz="1200" dirty="0"/>
          </a:p>
        </p:txBody>
      </p:sp>
      <p:sp>
        <p:nvSpPr>
          <p:cNvPr id="14" name="모서리가 둥근 직사각형 13"/>
          <p:cNvSpPr/>
          <p:nvPr/>
        </p:nvSpPr>
        <p:spPr>
          <a:xfrm>
            <a:off x="272480" y="1419668"/>
            <a:ext cx="2496277"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Prepare artifact for</a:t>
            </a:r>
          </a:p>
          <a:p>
            <a:pPr algn="ctr"/>
            <a:r>
              <a:rPr lang="en-US" altLang="ko-KR" sz="1200" dirty="0" smtClean="0"/>
              <a:t>development server</a:t>
            </a:r>
            <a:endParaRPr lang="ko-KR" altLang="en-US" sz="1200" dirty="0"/>
          </a:p>
        </p:txBody>
      </p:sp>
      <p:sp>
        <p:nvSpPr>
          <p:cNvPr id="17" name="타원 16"/>
          <p:cNvSpPr/>
          <p:nvPr/>
        </p:nvSpPr>
        <p:spPr>
          <a:xfrm>
            <a:off x="1364601" y="981940"/>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18" name="타원 17"/>
          <p:cNvSpPr/>
          <p:nvPr/>
        </p:nvSpPr>
        <p:spPr>
          <a:xfrm>
            <a:off x="1364601" y="3429000"/>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19" name="모서리가 둥근 직사각형 18"/>
          <p:cNvSpPr/>
          <p:nvPr/>
        </p:nvSpPr>
        <p:spPr>
          <a:xfrm>
            <a:off x="272480" y="2787820"/>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Restart </a:t>
            </a:r>
          </a:p>
          <a:p>
            <a:pPr algn="ctr"/>
            <a:r>
              <a:rPr lang="en-US" altLang="ko-KR" sz="1200" dirty="0" smtClean="0"/>
              <a:t>development server</a:t>
            </a:r>
            <a:endParaRPr lang="ko-KR" altLang="en-US" sz="1200" dirty="0"/>
          </a:p>
        </p:txBody>
      </p:sp>
      <p:cxnSp>
        <p:nvCxnSpPr>
          <p:cNvPr id="20" name="직선 화살표 연결선 19"/>
          <p:cNvCxnSpPr>
            <a:stCxn id="14" idx="2"/>
            <a:endCxn id="13" idx="0"/>
          </p:cNvCxnSpPr>
          <p:nvPr/>
        </p:nvCxnSpPr>
        <p:spPr>
          <a:xfrm>
            <a:off x="1520619" y="1923724"/>
            <a:ext cx="0" cy="17261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a:stCxn id="13" idx="2"/>
            <a:endCxn id="19" idx="0"/>
          </p:cNvCxnSpPr>
          <p:nvPr/>
        </p:nvCxnSpPr>
        <p:spPr>
          <a:xfrm>
            <a:off x="1520619" y="2600396"/>
            <a:ext cx="0" cy="1874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a:stCxn id="17" idx="4"/>
            <a:endCxn id="14" idx="0"/>
          </p:cNvCxnSpPr>
          <p:nvPr/>
        </p:nvCxnSpPr>
        <p:spPr>
          <a:xfrm>
            <a:off x="1520619" y="1269972"/>
            <a:ext cx="0" cy="14969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a:stCxn id="19" idx="2"/>
            <a:endCxn id="18" idx="0"/>
          </p:cNvCxnSpPr>
          <p:nvPr/>
        </p:nvCxnSpPr>
        <p:spPr>
          <a:xfrm>
            <a:off x="1520619" y="3291876"/>
            <a:ext cx="0" cy="1371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모서리가 둥근 직사각형 23"/>
          <p:cNvSpPr/>
          <p:nvPr/>
        </p:nvSpPr>
        <p:spPr>
          <a:xfrm>
            <a:off x="3704862" y="3463280"/>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a:t>D</a:t>
            </a:r>
            <a:r>
              <a:rPr lang="en-US" altLang="ko-KR" sz="1200" dirty="0" smtClean="0"/>
              <a:t>eploy artifact for </a:t>
            </a:r>
          </a:p>
          <a:p>
            <a:pPr algn="ctr"/>
            <a:r>
              <a:rPr lang="en-US" altLang="ko-KR" sz="1200" dirty="0" smtClean="0"/>
              <a:t>staging server</a:t>
            </a:r>
            <a:endParaRPr lang="ko-KR" altLang="en-US" sz="1200" dirty="0"/>
          </a:p>
        </p:txBody>
      </p:sp>
      <p:sp>
        <p:nvSpPr>
          <p:cNvPr id="25" name="모서리가 둥근 직사각형 24"/>
          <p:cNvSpPr/>
          <p:nvPr/>
        </p:nvSpPr>
        <p:spPr>
          <a:xfrm>
            <a:off x="3704862" y="2786608"/>
            <a:ext cx="2496277" cy="5040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smtClean="0"/>
              <a:t>Prepare artifact for</a:t>
            </a:r>
          </a:p>
          <a:p>
            <a:pPr algn="ctr"/>
            <a:r>
              <a:rPr lang="en-US" altLang="ko-KR" sz="1200" dirty="0" smtClean="0"/>
              <a:t>staging server</a:t>
            </a:r>
            <a:endParaRPr lang="ko-KR" altLang="en-US" sz="1200" dirty="0"/>
          </a:p>
        </p:txBody>
      </p:sp>
      <p:sp>
        <p:nvSpPr>
          <p:cNvPr id="26" name="타원 25"/>
          <p:cNvSpPr/>
          <p:nvPr/>
        </p:nvSpPr>
        <p:spPr>
          <a:xfrm>
            <a:off x="4796983" y="2348880"/>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27" name="타원 26"/>
          <p:cNvSpPr/>
          <p:nvPr/>
        </p:nvSpPr>
        <p:spPr>
          <a:xfrm>
            <a:off x="4796983" y="4795940"/>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28" name="모서리가 둥근 직사각형 27"/>
          <p:cNvSpPr/>
          <p:nvPr/>
        </p:nvSpPr>
        <p:spPr>
          <a:xfrm>
            <a:off x="3704862" y="4154760"/>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Restart </a:t>
            </a:r>
          </a:p>
          <a:p>
            <a:pPr algn="ctr"/>
            <a:r>
              <a:rPr lang="en-US" altLang="ko-KR" sz="1200" dirty="0" smtClean="0"/>
              <a:t>staging server</a:t>
            </a:r>
            <a:endParaRPr lang="ko-KR" altLang="en-US" sz="1200" dirty="0"/>
          </a:p>
        </p:txBody>
      </p:sp>
      <p:cxnSp>
        <p:nvCxnSpPr>
          <p:cNvPr id="29" name="직선 화살표 연결선 28"/>
          <p:cNvCxnSpPr>
            <a:stCxn id="25" idx="2"/>
            <a:endCxn id="24" idx="0"/>
          </p:cNvCxnSpPr>
          <p:nvPr/>
        </p:nvCxnSpPr>
        <p:spPr>
          <a:xfrm>
            <a:off x="4953000" y="3290664"/>
            <a:ext cx="0" cy="17261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직선 화살표 연결선 29"/>
          <p:cNvCxnSpPr>
            <a:stCxn id="24" idx="2"/>
            <a:endCxn id="28" idx="0"/>
          </p:cNvCxnSpPr>
          <p:nvPr/>
        </p:nvCxnSpPr>
        <p:spPr>
          <a:xfrm>
            <a:off x="4953000" y="3967336"/>
            <a:ext cx="0" cy="1874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a:stCxn id="26" idx="4"/>
            <a:endCxn id="25" idx="0"/>
          </p:cNvCxnSpPr>
          <p:nvPr/>
        </p:nvCxnSpPr>
        <p:spPr>
          <a:xfrm>
            <a:off x="4953000" y="2636912"/>
            <a:ext cx="0" cy="14969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a:stCxn id="28" idx="2"/>
            <a:endCxn id="27" idx="0"/>
          </p:cNvCxnSpPr>
          <p:nvPr/>
        </p:nvCxnSpPr>
        <p:spPr>
          <a:xfrm>
            <a:off x="4953000" y="4658816"/>
            <a:ext cx="0" cy="1371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모서리가 둥근 직사각형 32"/>
          <p:cNvSpPr/>
          <p:nvPr/>
        </p:nvSpPr>
        <p:spPr>
          <a:xfrm>
            <a:off x="7137243" y="4832644"/>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a:t>D</a:t>
            </a:r>
            <a:r>
              <a:rPr lang="en-US" altLang="ko-KR" sz="1200" dirty="0" smtClean="0"/>
              <a:t>eploy artifact for </a:t>
            </a:r>
            <a:r>
              <a:rPr lang="en-US" altLang="ko-KR" sz="1200" dirty="0"/>
              <a:t>production server</a:t>
            </a:r>
            <a:endParaRPr lang="ko-KR" altLang="en-US" sz="1200" dirty="0"/>
          </a:p>
        </p:txBody>
      </p:sp>
      <p:sp>
        <p:nvSpPr>
          <p:cNvPr id="34" name="모서리가 둥근 직사각형 33"/>
          <p:cNvSpPr/>
          <p:nvPr/>
        </p:nvSpPr>
        <p:spPr>
          <a:xfrm>
            <a:off x="7137243" y="4155972"/>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a:t>
            </a:r>
          </a:p>
          <a:p>
            <a:pPr algn="ctr"/>
            <a:r>
              <a:rPr lang="en-US" altLang="ko-KR" sz="1200" dirty="0" smtClean="0"/>
              <a:t>production server</a:t>
            </a:r>
            <a:endParaRPr lang="ko-KR" altLang="en-US" sz="1200" dirty="0"/>
          </a:p>
        </p:txBody>
      </p:sp>
      <p:sp>
        <p:nvSpPr>
          <p:cNvPr id="35" name="타원 34"/>
          <p:cNvSpPr/>
          <p:nvPr/>
        </p:nvSpPr>
        <p:spPr>
          <a:xfrm>
            <a:off x="8229364" y="3718244"/>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36" name="타원 35"/>
          <p:cNvSpPr/>
          <p:nvPr/>
        </p:nvSpPr>
        <p:spPr>
          <a:xfrm>
            <a:off x="8229364" y="6165304"/>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37" name="모서리가 둥근 직사각형 36"/>
          <p:cNvSpPr/>
          <p:nvPr/>
        </p:nvSpPr>
        <p:spPr>
          <a:xfrm>
            <a:off x="7137243" y="5524124"/>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Restart </a:t>
            </a:r>
          </a:p>
          <a:p>
            <a:pPr algn="ctr"/>
            <a:r>
              <a:rPr lang="en-US" altLang="ko-KR" sz="1200" dirty="0"/>
              <a:t>production server</a:t>
            </a:r>
            <a:endParaRPr lang="ko-KR" altLang="en-US" sz="1200" dirty="0"/>
          </a:p>
        </p:txBody>
      </p:sp>
      <p:cxnSp>
        <p:nvCxnSpPr>
          <p:cNvPr id="38" name="직선 화살표 연결선 37"/>
          <p:cNvCxnSpPr>
            <a:stCxn id="34" idx="2"/>
            <a:endCxn id="33" idx="0"/>
          </p:cNvCxnSpPr>
          <p:nvPr/>
        </p:nvCxnSpPr>
        <p:spPr>
          <a:xfrm>
            <a:off x="8385381" y="4660028"/>
            <a:ext cx="0" cy="17261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33" idx="2"/>
            <a:endCxn id="37" idx="0"/>
          </p:cNvCxnSpPr>
          <p:nvPr/>
        </p:nvCxnSpPr>
        <p:spPr>
          <a:xfrm>
            <a:off x="8385381" y="5336700"/>
            <a:ext cx="0" cy="1874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a:stCxn id="35" idx="4"/>
            <a:endCxn id="34" idx="0"/>
          </p:cNvCxnSpPr>
          <p:nvPr/>
        </p:nvCxnSpPr>
        <p:spPr>
          <a:xfrm>
            <a:off x="8385381" y="4006276"/>
            <a:ext cx="0" cy="14969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직선 화살표 연결선 40"/>
          <p:cNvCxnSpPr>
            <a:stCxn id="37" idx="2"/>
            <a:endCxn id="36" idx="0"/>
          </p:cNvCxnSpPr>
          <p:nvPr/>
        </p:nvCxnSpPr>
        <p:spPr>
          <a:xfrm>
            <a:off x="8385381" y="6028180"/>
            <a:ext cx="0" cy="1371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오른쪽 화살표 41"/>
          <p:cNvSpPr/>
          <p:nvPr/>
        </p:nvSpPr>
        <p:spPr>
          <a:xfrm>
            <a:off x="2846766" y="1532548"/>
            <a:ext cx="876727" cy="3134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3" name="오른쪽 화살표 42"/>
          <p:cNvSpPr/>
          <p:nvPr/>
        </p:nvSpPr>
        <p:spPr>
          <a:xfrm>
            <a:off x="6323083" y="2852936"/>
            <a:ext cx="814160" cy="3134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4" name="오른쪽 화살표 43"/>
          <p:cNvSpPr/>
          <p:nvPr/>
        </p:nvSpPr>
        <p:spPr>
          <a:xfrm rot="5400000">
            <a:off x="3774843" y="2190436"/>
            <a:ext cx="796140" cy="33961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5" name="오른쪽 화살표 44"/>
          <p:cNvSpPr/>
          <p:nvPr/>
        </p:nvSpPr>
        <p:spPr>
          <a:xfrm rot="5400000">
            <a:off x="7142014" y="3550066"/>
            <a:ext cx="858416" cy="33961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pic>
        <p:nvPicPr>
          <p:cNvPr id="46" name="그림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12122" y="1456617"/>
            <a:ext cx="429518" cy="465350"/>
          </a:xfrm>
          <a:prstGeom prst="rect">
            <a:avLst/>
          </a:prstGeom>
        </p:spPr>
      </p:pic>
      <p:pic>
        <p:nvPicPr>
          <p:cNvPr id="47" name="그림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23492" y="1319802"/>
            <a:ext cx="842604" cy="777788"/>
          </a:xfrm>
          <a:prstGeom prst="rect">
            <a:avLst/>
          </a:prstGeom>
        </p:spPr>
      </p:pic>
      <p:pic>
        <p:nvPicPr>
          <p:cNvPr id="48" name="그림 4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49920" y="2620786"/>
            <a:ext cx="842604" cy="777788"/>
          </a:xfrm>
          <a:prstGeom prst="rect">
            <a:avLst/>
          </a:prstGeom>
        </p:spPr>
      </p:pic>
      <p:pic>
        <p:nvPicPr>
          <p:cNvPr id="49" name="그림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5690" y="2780928"/>
            <a:ext cx="429518" cy="465350"/>
          </a:xfrm>
          <a:prstGeom prst="rect">
            <a:avLst/>
          </a:prstGeom>
        </p:spPr>
      </p:pic>
      <p:pic>
        <p:nvPicPr>
          <p:cNvPr id="50" name="그림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1794" y="3323690"/>
            <a:ext cx="429518" cy="465350"/>
          </a:xfrm>
          <a:prstGeom prst="rect">
            <a:avLst/>
          </a:prstGeom>
        </p:spPr>
      </p:pic>
      <p:sp>
        <p:nvSpPr>
          <p:cNvPr id="51" name="TextBox 50"/>
          <p:cNvSpPr txBox="1"/>
          <p:nvPr/>
        </p:nvSpPr>
        <p:spPr>
          <a:xfrm>
            <a:off x="4484948" y="1455168"/>
            <a:ext cx="2036385" cy="461665"/>
          </a:xfrm>
          <a:prstGeom prst="rect">
            <a:avLst/>
          </a:prstGeom>
          <a:noFill/>
        </p:spPr>
        <p:txBody>
          <a:bodyPr wrap="square" rtlCol="0">
            <a:spAutoFit/>
          </a:bodyPr>
          <a:lstStyle/>
          <a:p>
            <a:r>
              <a:rPr lang="en-US" altLang="ko-KR" sz="1200" dirty="0" smtClean="0"/>
              <a:t>distribution folder for development server</a:t>
            </a:r>
            <a:endParaRPr lang="ko-KR" altLang="en-US" sz="1200" dirty="0"/>
          </a:p>
        </p:txBody>
      </p:sp>
      <p:sp>
        <p:nvSpPr>
          <p:cNvPr id="52" name="TextBox 51"/>
          <p:cNvSpPr txBox="1"/>
          <p:nvPr/>
        </p:nvSpPr>
        <p:spPr>
          <a:xfrm>
            <a:off x="7917329" y="2780929"/>
            <a:ext cx="1872208" cy="461665"/>
          </a:xfrm>
          <a:prstGeom prst="rect">
            <a:avLst/>
          </a:prstGeom>
          <a:noFill/>
        </p:spPr>
        <p:txBody>
          <a:bodyPr wrap="square" rtlCol="0">
            <a:spAutoFit/>
          </a:bodyPr>
          <a:lstStyle/>
          <a:p>
            <a:r>
              <a:rPr lang="en-US" altLang="ko-KR" sz="1200" dirty="0" smtClean="0"/>
              <a:t>distribution folder for </a:t>
            </a:r>
            <a:r>
              <a:rPr lang="en-US" altLang="ko-KR" sz="1200" dirty="0"/>
              <a:t>staging server</a:t>
            </a:r>
            <a:endParaRPr lang="ko-KR" altLang="en-US" sz="1200" dirty="0"/>
          </a:p>
        </p:txBody>
      </p:sp>
      <p:pic>
        <p:nvPicPr>
          <p:cNvPr id="53" name="그림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5958" y="2027546"/>
            <a:ext cx="362973" cy="465350"/>
          </a:xfrm>
          <a:prstGeom prst="rect">
            <a:avLst/>
          </a:prstGeom>
        </p:spPr>
      </p:pic>
      <p:sp>
        <p:nvSpPr>
          <p:cNvPr id="54" name="폭발 2 53"/>
          <p:cNvSpPr/>
          <p:nvPr/>
        </p:nvSpPr>
        <p:spPr>
          <a:xfrm>
            <a:off x="5581883" y="2333920"/>
            <a:ext cx="858095" cy="666562"/>
          </a:xfrm>
          <a:prstGeom prst="irregularSeal2">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094880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표 12"/>
          <p:cNvGraphicFramePr>
            <a:graphicFrameLocks noGrp="1"/>
          </p:cNvGraphicFramePr>
          <p:nvPr>
            <p:extLst>
              <p:ext uri="{D42A27DB-BD31-4B8C-83A1-F6EECF244321}">
                <p14:modId xmlns:p14="http://schemas.microsoft.com/office/powerpoint/2010/main" val="1893232767"/>
              </p:ext>
            </p:extLst>
          </p:nvPr>
        </p:nvGraphicFramePr>
        <p:xfrm>
          <a:off x="452436" y="1226026"/>
          <a:ext cx="9001126" cy="4411968"/>
        </p:xfrm>
        <a:graphic>
          <a:graphicData uri="http://schemas.openxmlformats.org/drawingml/2006/table">
            <a:tbl>
              <a:tblPr firstRow="1" bandRow="1">
                <a:tableStyleId>{5940675A-B579-460E-94D1-54222C63F5DA}</a:tableStyleId>
              </a:tblPr>
              <a:tblGrid>
                <a:gridCol w="1246430"/>
                <a:gridCol w="1569576"/>
                <a:gridCol w="4775988"/>
                <a:gridCol w="1409132"/>
              </a:tblGrid>
              <a:tr h="324000">
                <a:tc gridSpan="4">
                  <a:txBody>
                    <a:bodyPr/>
                    <a:lstStyle/>
                    <a:p>
                      <a:pPr algn="ctr" latinLnBrk="1"/>
                      <a:r>
                        <a:rPr lang="ko-KR" altLang="en-US" sz="1200" b="1" dirty="0" smtClean="0">
                          <a:latin typeface="맑은 고딕" pitchFamily="50" charset="-127"/>
                          <a:ea typeface="맑은 고딕" pitchFamily="50" charset="-127"/>
                        </a:rPr>
                        <a:t>문서 개정 </a:t>
                      </a:r>
                      <a:r>
                        <a:rPr lang="ko-KR" altLang="en-US" sz="1200" b="1" dirty="0" err="1" smtClean="0">
                          <a:latin typeface="맑은 고딕" pitchFamily="50" charset="-127"/>
                          <a:ea typeface="맑은 고딕" pitchFamily="50" charset="-127"/>
                        </a:rPr>
                        <a:t>이력표</a:t>
                      </a:r>
                      <a:endParaRPr lang="ko-KR" altLang="en-US" sz="1200" b="1" dirty="0">
                        <a:latin typeface="맑은 고딕" pitchFamily="50" charset="-127"/>
                        <a:ea typeface="맑은 고딕" pitchFamily="50" charset="-127"/>
                      </a:endParaRPr>
                    </a:p>
                  </a:txBody>
                  <a:tcPr marL="52000" marR="52000" marT="24923" marB="2492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E9EBED"/>
                    </a:solidFill>
                  </a:tcPr>
                </a:tc>
                <a:tc hMerge="1">
                  <a:txBody>
                    <a:bodyPr/>
                    <a:lstStyle/>
                    <a:p>
                      <a:pPr latinLnBrk="1"/>
                      <a:endParaRPr lang="ko-KR" altLang="en-US"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hMerge="1">
                  <a:txBody>
                    <a:bodyPr/>
                    <a:lstStyle/>
                    <a:p>
                      <a:pPr latinLnBrk="1"/>
                      <a:endParaRPr lang="ko-KR" altLang="en-US"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hMerge="1">
                  <a:txBody>
                    <a:bodyPr/>
                    <a:lstStyle/>
                    <a:p>
                      <a:pPr latinLnBrk="1"/>
                      <a:endParaRPr lang="ko-KR" altLang="en-US"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324000">
                <a:tc>
                  <a:txBody>
                    <a:bodyPr/>
                    <a:lstStyle/>
                    <a:p>
                      <a:pPr algn="ctr" latinLnBrk="1"/>
                      <a:r>
                        <a:rPr lang="ko-KR" altLang="en-US" sz="1100" b="1" kern="1200" dirty="0" err="1" smtClean="0">
                          <a:solidFill>
                            <a:schemeClr val="tx1"/>
                          </a:solidFill>
                          <a:latin typeface="맑은 고딕" pitchFamily="50" charset="-127"/>
                          <a:ea typeface="맑은 고딕" pitchFamily="50" charset="-127"/>
                          <a:cs typeface="+mn-cs"/>
                        </a:rPr>
                        <a:t>문서명</a:t>
                      </a:r>
                      <a:endParaRPr lang="ko-KR" altLang="en-US" sz="1100" b="1"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E9EBED"/>
                    </a:solidFill>
                  </a:tcPr>
                </a:tc>
                <a:tc gridSpan="3">
                  <a:txBody>
                    <a:bodyPr/>
                    <a:lstStyle/>
                    <a:p>
                      <a:pPr algn="l" latinLnBrk="1"/>
                      <a:r>
                        <a:rPr lang="en-US" altLang="ko-KR" sz="1100" b="0" kern="1200" dirty="0" smtClean="0">
                          <a:solidFill>
                            <a:schemeClr val="tx1"/>
                          </a:solidFill>
                          <a:latin typeface="맑은 고딕" pitchFamily="50" charset="-127"/>
                          <a:ea typeface="맑은 고딕" pitchFamily="50" charset="-127"/>
                          <a:cs typeface="+mn-cs"/>
                        </a:rPr>
                        <a:t>Web Application </a:t>
                      </a:r>
                      <a:r>
                        <a:rPr lang="ko-KR" altLang="en-US" sz="1100" b="0" kern="1200" dirty="0" err="1" smtClean="0">
                          <a:solidFill>
                            <a:schemeClr val="tx1"/>
                          </a:solidFill>
                          <a:latin typeface="맑은 고딕" pitchFamily="50" charset="-127"/>
                          <a:ea typeface="맑은 고딕" pitchFamily="50" charset="-127"/>
                          <a:cs typeface="+mn-cs"/>
                        </a:rPr>
                        <a:t>빌드</a:t>
                      </a:r>
                      <a:r>
                        <a:rPr lang="en-US" altLang="ko-KR" sz="1100" b="0" kern="1200" dirty="0" smtClean="0">
                          <a:solidFill>
                            <a:schemeClr val="tx1"/>
                          </a:solidFill>
                          <a:latin typeface="맑은 고딕" pitchFamily="50" charset="-127"/>
                          <a:ea typeface="맑은 고딕" pitchFamily="50" charset="-127"/>
                          <a:cs typeface="+mn-cs"/>
                        </a:rPr>
                        <a:t>, </a:t>
                      </a:r>
                      <a:r>
                        <a:rPr lang="ko-KR" altLang="en-US" sz="1100" b="0" kern="1200" dirty="0" smtClean="0">
                          <a:solidFill>
                            <a:schemeClr val="tx1"/>
                          </a:solidFill>
                          <a:latin typeface="맑은 고딕" pitchFamily="50" charset="-127"/>
                          <a:ea typeface="맑은 고딕" pitchFamily="50" charset="-127"/>
                          <a:cs typeface="+mn-cs"/>
                        </a:rPr>
                        <a:t>배포 전략</a:t>
                      </a:r>
                      <a:endParaRPr lang="ko-KR" altLang="en-US" sz="1100" b="0" kern="1200" dirty="0">
                        <a:solidFill>
                          <a:schemeClr val="tx1"/>
                        </a:solidFill>
                        <a:latin typeface="맑은 고딕" pitchFamily="50" charset="-127"/>
                        <a:ea typeface="맑은 고딕" pitchFamily="50" charset="-127"/>
                        <a:cs typeface="+mn-cs"/>
                      </a:endParaRPr>
                    </a:p>
                  </a:txBody>
                  <a:tcPr marL="260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hMerge="1">
                  <a:txBody>
                    <a:bodyPr/>
                    <a:lstStyle/>
                    <a:p>
                      <a:pPr algn="ctr" latinLnBrk="1"/>
                      <a:endParaRPr lang="ko-KR" altLang="en-US" sz="1200" b="1" kern="1200" dirty="0">
                        <a:solidFill>
                          <a:schemeClr val="tx1"/>
                        </a:solidFill>
                        <a:latin typeface="+mn-lt"/>
                        <a:ea typeface="+mn-ea"/>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hMerge="1">
                  <a:txBody>
                    <a:bodyPr/>
                    <a:lstStyle/>
                    <a:p>
                      <a:pPr algn="ctr" latinLnBrk="1"/>
                      <a:endParaRPr lang="ko-KR" altLang="en-US" sz="1200" b="1" kern="1200" dirty="0">
                        <a:solidFill>
                          <a:schemeClr val="tx1"/>
                        </a:solidFill>
                        <a:latin typeface="+mn-lt"/>
                        <a:ea typeface="+mn-ea"/>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324000">
                <a:tc>
                  <a:txBody>
                    <a:bodyPr/>
                    <a:lstStyle/>
                    <a:p>
                      <a:pPr algn="ctr" latinLnBrk="1"/>
                      <a:r>
                        <a:rPr lang="ko-KR" altLang="en-US" sz="1100" b="1" kern="1200" dirty="0" err="1" smtClean="0">
                          <a:solidFill>
                            <a:schemeClr val="tx1"/>
                          </a:solidFill>
                          <a:latin typeface="맑은 고딕" pitchFamily="50" charset="-127"/>
                          <a:ea typeface="맑은 고딕" pitchFamily="50" charset="-127"/>
                          <a:cs typeface="+mn-cs"/>
                        </a:rPr>
                        <a:t>버</a:t>
                      </a:r>
                      <a:r>
                        <a:rPr lang="ko-KR" altLang="en-US" sz="1100" b="1" kern="1200" dirty="0" smtClean="0">
                          <a:solidFill>
                            <a:schemeClr val="tx1"/>
                          </a:solidFill>
                          <a:latin typeface="맑은 고딕" pitchFamily="50" charset="-127"/>
                          <a:ea typeface="맑은 고딕" pitchFamily="50" charset="-127"/>
                          <a:cs typeface="+mn-cs"/>
                        </a:rPr>
                        <a:t> 전</a:t>
                      </a:r>
                      <a:endParaRPr lang="ko-KR" altLang="en-US" sz="1100" b="1"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E9EBED"/>
                    </a:solidFill>
                  </a:tcPr>
                </a:tc>
                <a:tc>
                  <a:txBody>
                    <a:bodyPr/>
                    <a:lstStyle/>
                    <a:p>
                      <a:pPr algn="ctr" latinLnBrk="1"/>
                      <a:r>
                        <a:rPr lang="ko-KR" altLang="en-US" sz="1100" b="1" kern="1200" dirty="0" smtClean="0">
                          <a:solidFill>
                            <a:schemeClr val="tx1"/>
                          </a:solidFill>
                          <a:latin typeface="맑은 고딕" pitchFamily="50" charset="-127"/>
                          <a:ea typeface="맑은 고딕" pitchFamily="50" charset="-127"/>
                          <a:cs typeface="+mn-cs"/>
                        </a:rPr>
                        <a:t>날 짜</a:t>
                      </a:r>
                      <a:endParaRPr lang="ko-KR" altLang="en-US" sz="1100" b="1"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E9EBED"/>
                    </a:solidFill>
                  </a:tcPr>
                </a:tc>
                <a:tc>
                  <a:txBody>
                    <a:bodyPr/>
                    <a:lstStyle/>
                    <a:p>
                      <a:pPr algn="ctr" latinLnBrk="1"/>
                      <a:r>
                        <a:rPr lang="ko-KR" altLang="en-US" sz="1100" b="1" kern="1200" dirty="0" smtClean="0">
                          <a:solidFill>
                            <a:schemeClr val="tx1"/>
                          </a:solidFill>
                          <a:latin typeface="맑은 고딕" pitchFamily="50" charset="-127"/>
                          <a:ea typeface="맑은 고딕" pitchFamily="50" charset="-127"/>
                          <a:cs typeface="+mn-cs"/>
                        </a:rPr>
                        <a:t>내 용</a:t>
                      </a:r>
                      <a:endParaRPr lang="ko-KR" altLang="en-US" sz="1100" b="1"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E9EBED"/>
                    </a:solidFill>
                  </a:tcPr>
                </a:tc>
                <a:tc>
                  <a:txBody>
                    <a:bodyPr/>
                    <a:lstStyle/>
                    <a:p>
                      <a:pPr algn="ctr" latinLnBrk="1"/>
                      <a:r>
                        <a:rPr lang="ko-KR" altLang="en-US" sz="1100" b="1" kern="1200" dirty="0" smtClean="0">
                          <a:solidFill>
                            <a:schemeClr val="tx1"/>
                          </a:solidFill>
                          <a:latin typeface="맑은 고딕" pitchFamily="50" charset="-127"/>
                          <a:ea typeface="맑은 고딕" pitchFamily="50" charset="-127"/>
                          <a:cs typeface="+mn-cs"/>
                        </a:rPr>
                        <a:t>작성자</a:t>
                      </a:r>
                      <a:endParaRPr lang="ko-KR" altLang="en-US" sz="1100" b="1"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E9EBED"/>
                    </a:solidFill>
                  </a:tcPr>
                </a:tc>
              </a:tr>
              <a:tr h="286664">
                <a:tc>
                  <a:txBody>
                    <a:bodyPr/>
                    <a:lstStyle/>
                    <a:p>
                      <a:pPr algn="ctr" latinLnBrk="1"/>
                      <a:r>
                        <a:rPr lang="en-US" altLang="ko-KR" sz="1000" b="0" kern="1200" dirty="0" smtClean="0">
                          <a:solidFill>
                            <a:schemeClr val="tx1"/>
                          </a:solidFill>
                          <a:latin typeface="맑은 고딕" pitchFamily="50" charset="-127"/>
                          <a:ea typeface="맑은 고딕" pitchFamily="50" charset="-127"/>
                          <a:cs typeface="+mn-cs"/>
                        </a:rPr>
                        <a:t>1.0</a:t>
                      </a:r>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latinLnBrk="1"/>
                      <a:r>
                        <a:rPr lang="en-US" altLang="ko-KR" sz="1000" b="0" kern="1200" dirty="0" smtClean="0">
                          <a:solidFill>
                            <a:schemeClr val="tx1"/>
                          </a:solidFill>
                          <a:latin typeface="맑은 고딕" pitchFamily="50" charset="-127"/>
                          <a:ea typeface="맑은 고딕" pitchFamily="50" charset="-127"/>
                          <a:cs typeface="+mn-cs"/>
                        </a:rPr>
                        <a:t>2012. 10. 08</a:t>
                      </a:r>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latinLnBrk="1"/>
                      <a:r>
                        <a:rPr lang="ko-KR" altLang="en-US" sz="1000" b="0" kern="1200" dirty="0" smtClean="0">
                          <a:solidFill>
                            <a:schemeClr val="tx1"/>
                          </a:solidFill>
                          <a:latin typeface="맑은 고딕" pitchFamily="50" charset="-127"/>
                          <a:ea typeface="맑은 고딕" pitchFamily="50" charset="-127"/>
                          <a:cs typeface="+mn-cs"/>
                        </a:rPr>
                        <a:t>기존 기술 </a:t>
                      </a:r>
                      <a:r>
                        <a:rPr lang="ko-KR" altLang="en-US" sz="1000" b="0" kern="1200" dirty="0" err="1" smtClean="0">
                          <a:solidFill>
                            <a:schemeClr val="tx1"/>
                          </a:solidFill>
                          <a:latin typeface="맑은 고딕" pitchFamily="50" charset="-127"/>
                          <a:ea typeface="맑은 고딕" pitchFamily="50" charset="-127"/>
                          <a:cs typeface="+mn-cs"/>
                        </a:rPr>
                        <a:t>교류회</a:t>
                      </a:r>
                      <a:r>
                        <a:rPr lang="ko-KR" altLang="en-US" sz="1000" b="0" kern="1200" dirty="0" smtClean="0">
                          <a:solidFill>
                            <a:schemeClr val="tx1"/>
                          </a:solidFill>
                          <a:latin typeface="맑은 고딕" pitchFamily="50" charset="-127"/>
                          <a:ea typeface="맑은 고딕" pitchFamily="50" charset="-127"/>
                          <a:cs typeface="+mn-cs"/>
                        </a:rPr>
                        <a:t> 자료 정리</a:t>
                      </a:r>
                      <a:endParaRPr lang="ko-KR" altLang="en-US" sz="1000" b="0" kern="1200" dirty="0">
                        <a:solidFill>
                          <a:schemeClr val="tx1"/>
                        </a:solidFill>
                        <a:latin typeface="맑은 고딕" pitchFamily="50" charset="-127"/>
                        <a:ea typeface="맑은 고딕" pitchFamily="50" charset="-127"/>
                        <a:cs typeface="+mn-cs"/>
                      </a:endParaRPr>
                    </a:p>
                  </a:txBody>
                  <a:tcPr marL="260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latinLnBrk="1"/>
                      <a:r>
                        <a:rPr lang="ko-KR" altLang="en-US" sz="1000" b="0" kern="1200" dirty="0" err="1" smtClean="0">
                          <a:solidFill>
                            <a:schemeClr val="tx1"/>
                          </a:solidFill>
                          <a:latin typeface="맑은 고딕" pitchFamily="50" charset="-127"/>
                          <a:ea typeface="맑은 고딕" pitchFamily="50" charset="-127"/>
                          <a:cs typeface="+mn-cs"/>
                        </a:rPr>
                        <a:t>신상재</a:t>
                      </a:r>
                      <a:r>
                        <a:rPr lang="ko-KR" altLang="en-US" sz="1000" b="0" kern="1200" dirty="0" smtClean="0">
                          <a:solidFill>
                            <a:schemeClr val="tx1"/>
                          </a:solidFill>
                          <a:latin typeface="맑은 고딕" pitchFamily="50" charset="-127"/>
                          <a:ea typeface="맑은 고딕" pitchFamily="50" charset="-127"/>
                          <a:cs typeface="+mn-cs"/>
                        </a:rPr>
                        <a:t> 책임</a:t>
                      </a:r>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286664">
                <a:tc>
                  <a:txBody>
                    <a:bodyPr/>
                    <a:lstStyle/>
                    <a:p>
                      <a:pPr algn="ctr" latinLnBrk="1"/>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3F4F5"/>
                    </a:solidFill>
                  </a:tcPr>
                </a:tc>
                <a:tc>
                  <a:txBody>
                    <a:bodyPr/>
                    <a:lstStyle/>
                    <a:p>
                      <a:pPr algn="ctr" latinLnBrk="1"/>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3F4F5"/>
                    </a:solidFill>
                  </a:tcPr>
                </a:tc>
                <a:tc>
                  <a:txBody>
                    <a:bodyPr/>
                    <a:lstStyle/>
                    <a:p>
                      <a:pPr algn="l" latinLnBrk="1"/>
                      <a:endParaRPr lang="ko-KR" altLang="en-US" sz="1000" b="0" kern="1200" dirty="0">
                        <a:solidFill>
                          <a:schemeClr val="tx1"/>
                        </a:solidFill>
                        <a:latin typeface="맑은 고딕" pitchFamily="50" charset="-127"/>
                        <a:ea typeface="맑은 고딕" pitchFamily="50" charset="-127"/>
                        <a:cs typeface="+mn-cs"/>
                      </a:endParaRPr>
                    </a:p>
                  </a:txBody>
                  <a:tcPr marL="260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3F4F5"/>
                    </a:solidFill>
                  </a:tcPr>
                </a:tc>
                <a:tc>
                  <a:txBody>
                    <a:bodyPr/>
                    <a:lstStyle/>
                    <a:p>
                      <a:pPr algn="ctr" latinLnBrk="1"/>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3F4F5"/>
                    </a:solidFill>
                  </a:tcPr>
                </a:tc>
              </a:tr>
              <a:tr h="286664">
                <a:tc>
                  <a:txBody>
                    <a:bodyPr/>
                    <a:lstStyle/>
                    <a:p>
                      <a:pPr algn="ctr" latinLnBrk="1"/>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latinLnBrk="1"/>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latinLnBrk="1"/>
                      <a:endParaRPr lang="ko-KR" altLang="en-US" sz="1000" b="0" kern="1200" dirty="0">
                        <a:solidFill>
                          <a:schemeClr val="tx1"/>
                        </a:solidFill>
                        <a:latin typeface="맑은 고딕" pitchFamily="50" charset="-127"/>
                        <a:ea typeface="맑은 고딕" pitchFamily="50" charset="-127"/>
                        <a:cs typeface="+mn-cs"/>
                      </a:endParaRPr>
                    </a:p>
                  </a:txBody>
                  <a:tcPr marL="260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latinLnBrk="1"/>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286664">
                <a:tc>
                  <a:txBody>
                    <a:bodyPr/>
                    <a:lstStyle/>
                    <a:p>
                      <a:pPr algn="ctr" latinLnBrk="1"/>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3F4F5"/>
                    </a:solidFill>
                  </a:tcPr>
                </a:tc>
                <a:tc>
                  <a:txBody>
                    <a:bodyPr/>
                    <a:lstStyle/>
                    <a:p>
                      <a:pPr algn="ctr" latinLnBrk="1"/>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3F4F5"/>
                    </a:solidFill>
                  </a:tcPr>
                </a:tc>
                <a:tc>
                  <a:txBody>
                    <a:bodyPr/>
                    <a:lstStyle/>
                    <a:p>
                      <a:pPr algn="l" latinLnBrk="1"/>
                      <a:endParaRPr lang="ko-KR" altLang="en-US" sz="1000" b="0" kern="1200" dirty="0">
                        <a:solidFill>
                          <a:schemeClr val="tx1"/>
                        </a:solidFill>
                        <a:latin typeface="맑은 고딕" pitchFamily="50" charset="-127"/>
                        <a:ea typeface="맑은 고딕" pitchFamily="50" charset="-127"/>
                        <a:cs typeface="+mn-cs"/>
                      </a:endParaRPr>
                    </a:p>
                  </a:txBody>
                  <a:tcPr marL="260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3F4F5"/>
                    </a:solidFill>
                  </a:tcPr>
                </a:tc>
                <a:tc>
                  <a:txBody>
                    <a:bodyPr/>
                    <a:lstStyle/>
                    <a:p>
                      <a:pPr algn="ctr" latinLnBrk="1"/>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3F4F5"/>
                    </a:solidFill>
                  </a:tcPr>
                </a:tc>
              </a:tr>
              <a:tr h="286664">
                <a:tc>
                  <a:txBody>
                    <a:bodyPr/>
                    <a:lstStyle/>
                    <a:p>
                      <a:pPr algn="ctr" latinLnBrk="1"/>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latinLnBrk="1"/>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latinLnBrk="1"/>
                      <a:endParaRPr lang="ko-KR" altLang="en-US" sz="1000" b="0" kern="1200" dirty="0">
                        <a:solidFill>
                          <a:schemeClr val="tx1"/>
                        </a:solidFill>
                        <a:latin typeface="맑은 고딕" pitchFamily="50" charset="-127"/>
                        <a:ea typeface="맑은 고딕" pitchFamily="50" charset="-127"/>
                        <a:cs typeface="+mn-cs"/>
                      </a:endParaRPr>
                    </a:p>
                  </a:txBody>
                  <a:tcPr marL="260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latinLnBrk="1"/>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286664">
                <a:tc>
                  <a:txBody>
                    <a:bodyPr/>
                    <a:lstStyle/>
                    <a:p>
                      <a:pPr algn="ctr" latinLnBrk="1"/>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3F4F5"/>
                    </a:solidFill>
                  </a:tcPr>
                </a:tc>
                <a:tc>
                  <a:txBody>
                    <a:bodyPr/>
                    <a:lstStyle/>
                    <a:p>
                      <a:pPr algn="ctr" latinLnBrk="1"/>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3F4F5"/>
                    </a:solidFill>
                  </a:tcPr>
                </a:tc>
                <a:tc>
                  <a:txBody>
                    <a:bodyPr/>
                    <a:lstStyle/>
                    <a:p>
                      <a:pPr algn="l" latinLnBrk="1"/>
                      <a:endParaRPr lang="ko-KR" altLang="en-US" sz="1000" b="0" kern="1200" dirty="0">
                        <a:solidFill>
                          <a:schemeClr val="tx1"/>
                        </a:solidFill>
                        <a:latin typeface="맑은 고딕" pitchFamily="50" charset="-127"/>
                        <a:ea typeface="맑은 고딕" pitchFamily="50" charset="-127"/>
                        <a:cs typeface="+mn-cs"/>
                      </a:endParaRPr>
                    </a:p>
                  </a:txBody>
                  <a:tcPr marL="260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3F4F5"/>
                    </a:solidFill>
                  </a:tcPr>
                </a:tc>
                <a:tc>
                  <a:txBody>
                    <a:bodyPr/>
                    <a:lstStyle/>
                    <a:p>
                      <a:pPr algn="ctr" latinLnBrk="1"/>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3F4F5"/>
                    </a:solidFill>
                  </a:tcPr>
                </a:tc>
              </a:tr>
              <a:tr h="286664">
                <a:tc>
                  <a:txBody>
                    <a:bodyPr/>
                    <a:lstStyle/>
                    <a:p>
                      <a:pPr algn="ctr" latinLnBrk="1"/>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latinLnBrk="1"/>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latinLnBrk="1"/>
                      <a:endParaRPr lang="ko-KR" altLang="en-US" sz="1000" b="0" kern="1200" dirty="0">
                        <a:solidFill>
                          <a:schemeClr val="tx1"/>
                        </a:solidFill>
                        <a:latin typeface="맑은 고딕" pitchFamily="50" charset="-127"/>
                        <a:ea typeface="맑은 고딕" pitchFamily="50" charset="-127"/>
                        <a:cs typeface="+mn-cs"/>
                      </a:endParaRPr>
                    </a:p>
                  </a:txBody>
                  <a:tcPr marL="260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latinLnBrk="1"/>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286664">
                <a:tc>
                  <a:txBody>
                    <a:bodyPr/>
                    <a:lstStyle/>
                    <a:p>
                      <a:pPr algn="ctr" latinLnBrk="1"/>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3F4F5"/>
                    </a:solidFill>
                  </a:tcPr>
                </a:tc>
                <a:tc>
                  <a:txBody>
                    <a:bodyPr/>
                    <a:lstStyle/>
                    <a:p>
                      <a:pPr algn="ctr" latinLnBrk="1"/>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3F4F5"/>
                    </a:solidFill>
                  </a:tcPr>
                </a:tc>
                <a:tc>
                  <a:txBody>
                    <a:bodyPr/>
                    <a:lstStyle/>
                    <a:p>
                      <a:pPr algn="l" latinLnBrk="1"/>
                      <a:endParaRPr lang="ko-KR" altLang="en-US" sz="1000" b="0" kern="1200" dirty="0">
                        <a:solidFill>
                          <a:schemeClr val="tx1"/>
                        </a:solidFill>
                        <a:latin typeface="맑은 고딕" pitchFamily="50" charset="-127"/>
                        <a:ea typeface="맑은 고딕" pitchFamily="50" charset="-127"/>
                        <a:cs typeface="+mn-cs"/>
                      </a:endParaRPr>
                    </a:p>
                  </a:txBody>
                  <a:tcPr marL="260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3F4F5"/>
                    </a:solidFill>
                  </a:tcPr>
                </a:tc>
                <a:tc>
                  <a:txBody>
                    <a:bodyPr/>
                    <a:lstStyle/>
                    <a:p>
                      <a:pPr algn="ctr" latinLnBrk="1"/>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3F4F5"/>
                    </a:solidFill>
                  </a:tcPr>
                </a:tc>
              </a:tr>
              <a:tr h="286664">
                <a:tc>
                  <a:txBody>
                    <a:bodyPr/>
                    <a:lstStyle/>
                    <a:p>
                      <a:pPr algn="ctr" latinLnBrk="1"/>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latinLnBrk="1"/>
                      <a:endParaRPr lang="ko-KR" altLang="en-US" sz="1000" b="0" kern="1200" dirty="0">
                        <a:solidFill>
                          <a:schemeClr val="tx1"/>
                        </a:solidFill>
                        <a:latin typeface="맑은 고딕" pitchFamily="50" charset="-127"/>
                        <a:ea typeface="맑은 고딕" pitchFamily="50" charset="-127"/>
                        <a:cs typeface="+mn-cs"/>
                      </a:endParaRPr>
                    </a:p>
                  </a:txBody>
                  <a:tcPr marL="260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86664">
                <a:tc>
                  <a:txBody>
                    <a:bodyPr/>
                    <a:lstStyle/>
                    <a:p>
                      <a:pPr algn="ctr" latinLnBrk="1"/>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3F4F5"/>
                    </a:solidFill>
                  </a:tcPr>
                </a:tc>
                <a:tc>
                  <a:txBody>
                    <a:bodyPr/>
                    <a:lstStyle/>
                    <a:p>
                      <a:pPr algn="ctr" latinLnBrk="1"/>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3F4F5"/>
                    </a:solidFill>
                  </a:tcPr>
                </a:tc>
                <a:tc>
                  <a:txBody>
                    <a:bodyPr/>
                    <a:lstStyle/>
                    <a:p>
                      <a:pPr algn="l" latinLnBrk="1"/>
                      <a:endParaRPr lang="ko-KR" altLang="en-US" sz="1000" b="0" kern="1200" dirty="0">
                        <a:solidFill>
                          <a:schemeClr val="tx1"/>
                        </a:solidFill>
                        <a:latin typeface="맑은 고딕" pitchFamily="50" charset="-127"/>
                        <a:ea typeface="맑은 고딕" pitchFamily="50" charset="-127"/>
                        <a:cs typeface="+mn-cs"/>
                      </a:endParaRPr>
                    </a:p>
                  </a:txBody>
                  <a:tcPr marL="260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3F4F5"/>
                    </a:solidFill>
                  </a:tcPr>
                </a:tc>
                <a:tc>
                  <a:txBody>
                    <a:bodyPr/>
                    <a:lstStyle/>
                    <a:p>
                      <a:pPr algn="ctr" latinLnBrk="1"/>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3F4F5"/>
                    </a:solidFill>
                  </a:tcPr>
                </a:tc>
              </a:tr>
              <a:tr h="286664">
                <a:tc>
                  <a:txBody>
                    <a:bodyPr/>
                    <a:lstStyle/>
                    <a:p>
                      <a:pPr algn="ctr" latinLnBrk="1"/>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latinLnBrk="1"/>
                      <a:endParaRPr lang="ko-KR" altLang="en-US" sz="1000" b="0" kern="1200" dirty="0">
                        <a:solidFill>
                          <a:schemeClr val="tx1"/>
                        </a:solidFill>
                        <a:latin typeface="맑은 고딕" pitchFamily="50" charset="-127"/>
                        <a:ea typeface="맑은 고딕" pitchFamily="50" charset="-127"/>
                        <a:cs typeface="+mn-cs"/>
                      </a:endParaRPr>
                    </a:p>
                  </a:txBody>
                  <a:tcPr marL="260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86664">
                <a:tc>
                  <a:txBody>
                    <a:bodyPr/>
                    <a:lstStyle/>
                    <a:p>
                      <a:pPr algn="ctr" latinLnBrk="1"/>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3F4F5"/>
                    </a:solidFill>
                  </a:tcPr>
                </a:tc>
                <a:tc>
                  <a:txBody>
                    <a:bodyPr/>
                    <a:lstStyle/>
                    <a:p>
                      <a:pPr algn="ctr" latinLnBrk="1"/>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3F4F5"/>
                    </a:solidFill>
                  </a:tcPr>
                </a:tc>
                <a:tc>
                  <a:txBody>
                    <a:bodyPr/>
                    <a:lstStyle/>
                    <a:p>
                      <a:pPr algn="l" latinLnBrk="1"/>
                      <a:endParaRPr lang="ko-KR" altLang="en-US" sz="1000" b="0" kern="1200" dirty="0">
                        <a:solidFill>
                          <a:schemeClr val="tx1"/>
                        </a:solidFill>
                        <a:latin typeface="맑은 고딕" pitchFamily="50" charset="-127"/>
                        <a:ea typeface="맑은 고딕" pitchFamily="50" charset="-127"/>
                        <a:cs typeface="+mn-cs"/>
                      </a:endParaRPr>
                    </a:p>
                  </a:txBody>
                  <a:tcPr marL="260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3F4F5"/>
                    </a:solidFill>
                  </a:tcPr>
                </a:tc>
                <a:tc>
                  <a:txBody>
                    <a:bodyPr/>
                    <a:lstStyle/>
                    <a:p>
                      <a:pPr algn="ctr" latinLnBrk="1"/>
                      <a:endParaRPr lang="ko-KR" altLang="en-US" sz="1000" b="0" kern="1200" dirty="0">
                        <a:solidFill>
                          <a:schemeClr val="tx1"/>
                        </a:solidFill>
                        <a:latin typeface="맑은 고딕" pitchFamily="50" charset="-127"/>
                        <a:ea typeface="맑은 고딕" pitchFamily="50" charset="-127"/>
                        <a:cs typeface="+mn-cs"/>
                      </a:endParaRPr>
                    </a:p>
                  </a:txBody>
                  <a:tcPr marL="52000" marR="52000" marT="24923" marB="24923" anchor="ct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3F4F5"/>
                    </a:solidFill>
                  </a:tcPr>
                </a:tc>
              </a:tr>
            </a:tbl>
          </a:graphicData>
        </a:graphic>
      </p:graphicFrame>
      <p:sp>
        <p:nvSpPr>
          <p:cNvPr id="3" name="TextBox 2"/>
          <p:cNvSpPr txBox="1"/>
          <p:nvPr/>
        </p:nvSpPr>
        <p:spPr>
          <a:xfrm>
            <a:off x="344488" y="709650"/>
            <a:ext cx="1415772" cy="338554"/>
          </a:xfrm>
          <a:prstGeom prst="rect">
            <a:avLst/>
          </a:prstGeom>
          <a:noFill/>
        </p:spPr>
        <p:txBody>
          <a:bodyPr wrap="none" rtlCol="0">
            <a:spAutoFit/>
          </a:bodyPr>
          <a:lstStyle/>
          <a:p>
            <a:r>
              <a:rPr lang="ko-KR" altLang="en-US" sz="1600" b="1" dirty="0" smtClean="0"/>
              <a:t>문서개정이력</a:t>
            </a:r>
            <a:endParaRPr lang="ko-KR" altLang="en-US" sz="1600" b="1" dirty="0"/>
          </a:p>
        </p:txBody>
      </p:sp>
    </p:spTree>
    <p:extLst>
      <p:ext uri="{BB962C8B-B14F-4D97-AF65-F5344CB8AC3E}">
        <p14:creationId xmlns:p14="http://schemas.microsoft.com/office/powerpoint/2010/main" val="30225518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43120" y="80628"/>
            <a:ext cx="2215671" cy="369332"/>
          </a:xfrm>
          <a:prstGeom prst="rect">
            <a:avLst/>
          </a:prstGeom>
          <a:noFill/>
        </p:spPr>
        <p:txBody>
          <a:bodyPr wrap="none" rtlCol="0">
            <a:spAutoFit/>
          </a:bodyPr>
          <a:lstStyle/>
          <a:p>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4. </a:t>
            </a:r>
            <a:r>
              <a:rPr lang="ko-KR" altLang="en-US"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대응 전략 </a:t>
            </a:r>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(Lock)</a:t>
            </a:r>
            <a:endPar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endParaRPr>
          </a:p>
        </p:txBody>
      </p:sp>
      <p:sp>
        <p:nvSpPr>
          <p:cNvPr id="16" name="TextBox 15"/>
          <p:cNvSpPr txBox="1"/>
          <p:nvPr/>
        </p:nvSpPr>
        <p:spPr>
          <a:xfrm>
            <a:off x="7047336" y="96017"/>
            <a:ext cx="2576924" cy="338554"/>
          </a:xfrm>
          <a:prstGeom prst="rect">
            <a:avLst/>
          </a:prstGeom>
          <a:noFill/>
        </p:spPr>
        <p:txBody>
          <a:bodyPr wrap="none" rtlCol="0">
            <a:spAutoFit/>
          </a:bodyPr>
          <a:lstStyle/>
          <a:p>
            <a:pPr algn="r"/>
            <a:r>
              <a:rPr lang="en-US" altLang="ko-KR" sz="1600" b="1" dirty="0" smtClean="0">
                <a:solidFill>
                  <a:schemeClr val="accent1">
                    <a:lumMod val="40000"/>
                    <a:lumOff val="60000"/>
                  </a:schemeClr>
                </a:solidFill>
                <a:latin typeface="맑은 고딕" pitchFamily="50" charset="-127"/>
                <a:ea typeface="맑은 고딕" pitchFamily="50" charset="-127"/>
              </a:rPr>
              <a:t>4.4 </a:t>
            </a:r>
            <a:r>
              <a:rPr lang="en-US" altLang="ko-KR" sz="1600" b="1" dirty="0">
                <a:solidFill>
                  <a:schemeClr val="accent1">
                    <a:lumMod val="40000"/>
                    <a:lumOff val="60000"/>
                  </a:schemeClr>
                </a:solidFill>
                <a:latin typeface="맑은 고딕" pitchFamily="50" charset="-127"/>
                <a:ea typeface="맑은 고딕" pitchFamily="50" charset="-127"/>
              </a:rPr>
              <a:t>Prepare </a:t>
            </a:r>
            <a:r>
              <a:rPr lang="en-US" altLang="ko-KR" sz="1600" b="1" dirty="0" err="1" smtClean="0">
                <a:solidFill>
                  <a:schemeClr val="accent1">
                    <a:lumMod val="40000"/>
                    <a:lumOff val="60000"/>
                  </a:schemeClr>
                </a:solidFill>
                <a:latin typeface="맑은 고딕" pitchFamily="50" charset="-127"/>
                <a:ea typeface="맑은 고딕" pitchFamily="50" charset="-127"/>
              </a:rPr>
              <a:t>STG</a:t>
            </a:r>
            <a:r>
              <a:rPr lang="en-US" altLang="ko-KR" sz="1600" b="1" dirty="0" smtClean="0">
                <a:solidFill>
                  <a:schemeClr val="accent1">
                    <a:lumMod val="40000"/>
                    <a:lumOff val="60000"/>
                  </a:schemeClr>
                </a:solidFill>
                <a:latin typeface="맑은 고딕" pitchFamily="50" charset="-127"/>
                <a:ea typeface="맑은 고딕" pitchFamily="50" charset="-127"/>
              </a:rPr>
              <a:t> </a:t>
            </a:r>
            <a:r>
              <a:rPr lang="en-US" altLang="ko-KR" sz="1600" b="1" dirty="0">
                <a:solidFill>
                  <a:schemeClr val="accent1">
                    <a:lumMod val="40000"/>
                    <a:lumOff val="60000"/>
                  </a:schemeClr>
                </a:solidFill>
                <a:latin typeface="맑은 고딕" pitchFamily="50" charset="-127"/>
                <a:ea typeface="맑은 고딕" pitchFamily="50" charset="-127"/>
              </a:rPr>
              <a:t>Server  </a:t>
            </a:r>
          </a:p>
        </p:txBody>
      </p:sp>
      <p:grpSp>
        <p:nvGrpSpPr>
          <p:cNvPr id="103" name="그룹 102"/>
          <p:cNvGrpSpPr/>
          <p:nvPr/>
        </p:nvGrpSpPr>
        <p:grpSpPr>
          <a:xfrm>
            <a:off x="272479" y="4869160"/>
            <a:ext cx="2981367" cy="1361260"/>
            <a:chOff x="251519" y="5380108"/>
            <a:chExt cx="2752031" cy="1361260"/>
          </a:xfrm>
        </p:grpSpPr>
        <p:sp>
          <p:nvSpPr>
            <p:cNvPr id="104" name="직사각형 103"/>
            <p:cNvSpPr/>
            <p:nvPr/>
          </p:nvSpPr>
          <p:spPr>
            <a:xfrm>
              <a:off x="251519" y="5380108"/>
              <a:ext cx="2752031" cy="1361260"/>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altLang="ko-KR" sz="1200" b="1" dirty="0" smtClean="0"/>
                <a:t>Legend</a:t>
              </a:r>
              <a:endParaRPr lang="ko-KR" altLang="en-US" sz="1200" b="1" dirty="0"/>
            </a:p>
          </p:txBody>
        </p:sp>
        <p:sp>
          <p:nvSpPr>
            <p:cNvPr id="105" name="TextBox 104"/>
            <p:cNvSpPr txBox="1"/>
            <p:nvPr/>
          </p:nvSpPr>
          <p:spPr>
            <a:xfrm>
              <a:off x="2080459" y="5733256"/>
              <a:ext cx="771099" cy="276999"/>
            </a:xfrm>
            <a:prstGeom prst="rect">
              <a:avLst/>
            </a:prstGeom>
            <a:noFill/>
          </p:spPr>
          <p:txBody>
            <a:bodyPr wrap="none" rtlCol="0">
              <a:spAutoFit/>
            </a:bodyPr>
            <a:lstStyle/>
            <a:p>
              <a:r>
                <a:rPr lang="en-US" altLang="ko-KR" sz="1200" dirty="0" smtClean="0"/>
                <a:t>Unlocked</a:t>
              </a:r>
              <a:endParaRPr lang="ko-KR" altLang="en-US" sz="1200" dirty="0"/>
            </a:p>
          </p:txBody>
        </p:sp>
        <p:sp>
          <p:nvSpPr>
            <p:cNvPr id="106" name="모서리가 둥근 직사각형 105"/>
            <p:cNvSpPr/>
            <p:nvPr/>
          </p:nvSpPr>
          <p:spPr>
            <a:xfrm>
              <a:off x="395536" y="6079768"/>
              <a:ext cx="1152128"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A</a:t>
              </a:r>
              <a:r>
                <a:rPr lang="en-US" altLang="ko-KR" sz="1200" dirty="0" smtClean="0"/>
                <a:t>ctive job</a:t>
              </a:r>
              <a:endParaRPr lang="ko-KR" altLang="en-US" sz="1200" dirty="0"/>
            </a:p>
          </p:txBody>
        </p:sp>
        <p:sp>
          <p:nvSpPr>
            <p:cNvPr id="107" name="모서리가 둥근 직사각형 106"/>
            <p:cNvSpPr/>
            <p:nvPr/>
          </p:nvSpPr>
          <p:spPr>
            <a:xfrm>
              <a:off x="395536" y="6367800"/>
              <a:ext cx="1152128" cy="2160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smtClean="0"/>
                <a:t>Pending job</a:t>
              </a:r>
              <a:endParaRPr lang="ko-KR" altLang="en-US" sz="1200" dirty="0"/>
            </a:p>
          </p:txBody>
        </p:sp>
        <p:sp>
          <p:nvSpPr>
            <p:cNvPr id="108" name="모서리가 둥근 직사각형 107"/>
            <p:cNvSpPr/>
            <p:nvPr/>
          </p:nvSpPr>
          <p:spPr>
            <a:xfrm>
              <a:off x="395536" y="5776152"/>
              <a:ext cx="1152128" cy="2160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Job</a:t>
              </a:r>
              <a:endParaRPr lang="ko-KR" altLang="en-US" sz="1200" dirty="0"/>
            </a:p>
          </p:txBody>
        </p:sp>
        <p:pic>
          <p:nvPicPr>
            <p:cNvPr id="109" name="그림 10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6165304"/>
              <a:ext cx="335052" cy="465350"/>
            </a:xfrm>
            <a:prstGeom prst="rect">
              <a:avLst/>
            </a:prstGeom>
          </p:spPr>
        </p:pic>
        <p:pic>
          <p:nvPicPr>
            <p:cNvPr id="110" name="그림 10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3688" y="5661248"/>
              <a:ext cx="396478" cy="465350"/>
            </a:xfrm>
            <a:prstGeom prst="rect">
              <a:avLst/>
            </a:prstGeom>
          </p:spPr>
        </p:pic>
        <p:sp>
          <p:nvSpPr>
            <p:cNvPr id="111" name="TextBox 110"/>
            <p:cNvSpPr txBox="1"/>
            <p:nvPr/>
          </p:nvSpPr>
          <p:spPr>
            <a:xfrm>
              <a:off x="2082920" y="6296912"/>
              <a:ext cx="621650" cy="276999"/>
            </a:xfrm>
            <a:prstGeom prst="rect">
              <a:avLst/>
            </a:prstGeom>
            <a:noFill/>
          </p:spPr>
          <p:txBody>
            <a:bodyPr wrap="none" rtlCol="0">
              <a:spAutoFit/>
            </a:bodyPr>
            <a:lstStyle/>
            <a:p>
              <a:r>
                <a:rPr lang="en-US" altLang="ko-KR" sz="1200" dirty="0" smtClean="0"/>
                <a:t>Locked</a:t>
              </a:r>
              <a:endParaRPr lang="ko-KR" altLang="en-US" sz="1200" dirty="0"/>
            </a:p>
          </p:txBody>
        </p:sp>
      </p:grpSp>
      <p:sp>
        <p:nvSpPr>
          <p:cNvPr id="55" name="모서리가 둥근 직사각형 54"/>
          <p:cNvSpPr/>
          <p:nvPr/>
        </p:nvSpPr>
        <p:spPr>
          <a:xfrm>
            <a:off x="272480" y="2096340"/>
            <a:ext cx="2496277"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D</a:t>
            </a:r>
            <a:r>
              <a:rPr lang="en-US" altLang="ko-KR" sz="1200" dirty="0" smtClean="0"/>
              <a:t>eploy artifact for development server</a:t>
            </a:r>
            <a:endParaRPr lang="ko-KR" altLang="en-US" sz="1200" dirty="0"/>
          </a:p>
        </p:txBody>
      </p:sp>
      <p:sp>
        <p:nvSpPr>
          <p:cNvPr id="56" name="모서리가 둥근 직사각형 55"/>
          <p:cNvSpPr/>
          <p:nvPr/>
        </p:nvSpPr>
        <p:spPr>
          <a:xfrm>
            <a:off x="272480" y="1419668"/>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a:t>
            </a:r>
          </a:p>
          <a:p>
            <a:pPr algn="ctr"/>
            <a:r>
              <a:rPr lang="en-US" altLang="ko-KR" sz="1200" dirty="0" smtClean="0"/>
              <a:t>development server</a:t>
            </a:r>
            <a:endParaRPr lang="ko-KR" altLang="en-US" sz="1200" dirty="0"/>
          </a:p>
        </p:txBody>
      </p:sp>
      <p:sp>
        <p:nvSpPr>
          <p:cNvPr id="57" name="타원 56"/>
          <p:cNvSpPr/>
          <p:nvPr/>
        </p:nvSpPr>
        <p:spPr>
          <a:xfrm>
            <a:off x="1364601" y="981940"/>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58" name="타원 57"/>
          <p:cNvSpPr/>
          <p:nvPr/>
        </p:nvSpPr>
        <p:spPr>
          <a:xfrm>
            <a:off x="1364601" y="3429000"/>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59" name="모서리가 둥근 직사각형 58"/>
          <p:cNvSpPr/>
          <p:nvPr/>
        </p:nvSpPr>
        <p:spPr>
          <a:xfrm>
            <a:off x="272480" y="2787820"/>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Restart </a:t>
            </a:r>
          </a:p>
          <a:p>
            <a:pPr algn="ctr"/>
            <a:r>
              <a:rPr lang="en-US" altLang="ko-KR" sz="1200" dirty="0" smtClean="0"/>
              <a:t>development server</a:t>
            </a:r>
            <a:endParaRPr lang="ko-KR" altLang="en-US" sz="1200" dirty="0"/>
          </a:p>
        </p:txBody>
      </p:sp>
      <p:cxnSp>
        <p:nvCxnSpPr>
          <p:cNvPr id="60" name="직선 화살표 연결선 59"/>
          <p:cNvCxnSpPr>
            <a:stCxn id="56" idx="2"/>
            <a:endCxn id="55" idx="0"/>
          </p:cNvCxnSpPr>
          <p:nvPr/>
        </p:nvCxnSpPr>
        <p:spPr>
          <a:xfrm>
            <a:off x="1520619" y="1923724"/>
            <a:ext cx="0" cy="17261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직선 화살표 연결선 60"/>
          <p:cNvCxnSpPr>
            <a:stCxn id="55" idx="2"/>
            <a:endCxn id="59" idx="0"/>
          </p:cNvCxnSpPr>
          <p:nvPr/>
        </p:nvCxnSpPr>
        <p:spPr>
          <a:xfrm>
            <a:off x="1520619" y="2600396"/>
            <a:ext cx="0" cy="1874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직선 화살표 연결선 61"/>
          <p:cNvCxnSpPr>
            <a:stCxn id="57" idx="4"/>
            <a:endCxn id="56" idx="0"/>
          </p:cNvCxnSpPr>
          <p:nvPr/>
        </p:nvCxnSpPr>
        <p:spPr>
          <a:xfrm>
            <a:off x="1520619" y="1269972"/>
            <a:ext cx="0" cy="14969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직선 화살표 연결선 62"/>
          <p:cNvCxnSpPr>
            <a:stCxn id="59" idx="2"/>
            <a:endCxn id="58" idx="0"/>
          </p:cNvCxnSpPr>
          <p:nvPr/>
        </p:nvCxnSpPr>
        <p:spPr>
          <a:xfrm>
            <a:off x="1520619" y="3291876"/>
            <a:ext cx="0" cy="1371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모서리가 둥근 직사각형 63"/>
          <p:cNvSpPr/>
          <p:nvPr/>
        </p:nvSpPr>
        <p:spPr>
          <a:xfrm>
            <a:off x="3704862" y="3463280"/>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a:t>D</a:t>
            </a:r>
            <a:r>
              <a:rPr lang="en-US" altLang="ko-KR" sz="1200" dirty="0" smtClean="0"/>
              <a:t>eploy artifact for </a:t>
            </a:r>
          </a:p>
          <a:p>
            <a:pPr algn="ctr"/>
            <a:r>
              <a:rPr lang="en-US" altLang="ko-KR" sz="1200" dirty="0" smtClean="0"/>
              <a:t>staging server</a:t>
            </a:r>
            <a:endParaRPr lang="ko-KR" altLang="en-US" sz="1200" dirty="0"/>
          </a:p>
        </p:txBody>
      </p:sp>
      <p:sp>
        <p:nvSpPr>
          <p:cNvPr id="65" name="모서리가 둥근 직사각형 64"/>
          <p:cNvSpPr/>
          <p:nvPr/>
        </p:nvSpPr>
        <p:spPr>
          <a:xfrm>
            <a:off x="3704862" y="2786608"/>
            <a:ext cx="2496277"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Prepare artifact for</a:t>
            </a:r>
          </a:p>
          <a:p>
            <a:pPr algn="ctr"/>
            <a:r>
              <a:rPr lang="en-US" altLang="ko-KR" sz="1200" dirty="0" smtClean="0"/>
              <a:t>staging server</a:t>
            </a:r>
            <a:endParaRPr lang="ko-KR" altLang="en-US" sz="1200" dirty="0"/>
          </a:p>
        </p:txBody>
      </p:sp>
      <p:sp>
        <p:nvSpPr>
          <p:cNvPr id="66" name="타원 65"/>
          <p:cNvSpPr/>
          <p:nvPr/>
        </p:nvSpPr>
        <p:spPr>
          <a:xfrm>
            <a:off x="4796983" y="2348880"/>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67" name="타원 66"/>
          <p:cNvSpPr/>
          <p:nvPr/>
        </p:nvSpPr>
        <p:spPr>
          <a:xfrm>
            <a:off x="4796983" y="4795940"/>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68" name="모서리가 둥근 직사각형 67"/>
          <p:cNvSpPr/>
          <p:nvPr/>
        </p:nvSpPr>
        <p:spPr>
          <a:xfrm>
            <a:off x="3704862" y="4154760"/>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Restart </a:t>
            </a:r>
          </a:p>
          <a:p>
            <a:pPr algn="ctr"/>
            <a:r>
              <a:rPr lang="en-US" altLang="ko-KR" sz="1200" dirty="0" smtClean="0"/>
              <a:t>staging server</a:t>
            </a:r>
            <a:endParaRPr lang="ko-KR" altLang="en-US" sz="1200" dirty="0"/>
          </a:p>
        </p:txBody>
      </p:sp>
      <p:cxnSp>
        <p:nvCxnSpPr>
          <p:cNvPr id="69" name="직선 화살표 연결선 68"/>
          <p:cNvCxnSpPr>
            <a:stCxn id="65" idx="2"/>
            <a:endCxn id="64" idx="0"/>
          </p:cNvCxnSpPr>
          <p:nvPr/>
        </p:nvCxnSpPr>
        <p:spPr>
          <a:xfrm>
            <a:off x="4953000" y="3290664"/>
            <a:ext cx="0" cy="17261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직선 화살표 연결선 69"/>
          <p:cNvCxnSpPr>
            <a:stCxn id="64" idx="2"/>
            <a:endCxn id="68" idx="0"/>
          </p:cNvCxnSpPr>
          <p:nvPr/>
        </p:nvCxnSpPr>
        <p:spPr>
          <a:xfrm>
            <a:off x="4953000" y="3967336"/>
            <a:ext cx="0" cy="1874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직선 화살표 연결선 70"/>
          <p:cNvCxnSpPr>
            <a:stCxn id="66" idx="4"/>
            <a:endCxn id="65" idx="0"/>
          </p:cNvCxnSpPr>
          <p:nvPr/>
        </p:nvCxnSpPr>
        <p:spPr>
          <a:xfrm>
            <a:off x="4953000" y="2636912"/>
            <a:ext cx="0" cy="14969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직선 화살표 연결선 71"/>
          <p:cNvCxnSpPr>
            <a:stCxn id="68" idx="2"/>
            <a:endCxn id="67" idx="0"/>
          </p:cNvCxnSpPr>
          <p:nvPr/>
        </p:nvCxnSpPr>
        <p:spPr>
          <a:xfrm>
            <a:off x="4953000" y="4658816"/>
            <a:ext cx="0" cy="1371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모서리가 둥근 직사각형 72"/>
          <p:cNvSpPr/>
          <p:nvPr/>
        </p:nvSpPr>
        <p:spPr>
          <a:xfrm>
            <a:off x="7137243" y="4832644"/>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a:t>D</a:t>
            </a:r>
            <a:r>
              <a:rPr lang="en-US" altLang="ko-KR" sz="1200" dirty="0" smtClean="0"/>
              <a:t>eploy artifact for </a:t>
            </a:r>
            <a:r>
              <a:rPr lang="en-US" altLang="ko-KR" sz="1200" dirty="0"/>
              <a:t>production server</a:t>
            </a:r>
            <a:endParaRPr lang="ko-KR" altLang="en-US" sz="1200" dirty="0"/>
          </a:p>
        </p:txBody>
      </p:sp>
      <p:sp>
        <p:nvSpPr>
          <p:cNvPr id="74" name="모서리가 둥근 직사각형 73"/>
          <p:cNvSpPr/>
          <p:nvPr/>
        </p:nvSpPr>
        <p:spPr>
          <a:xfrm>
            <a:off x="7137243" y="4155972"/>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a:t>
            </a:r>
          </a:p>
          <a:p>
            <a:pPr algn="ctr"/>
            <a:r>
              <a:rPr lang="en-US" altLang="ko-KR" sz="1200" dirty="0" smtClean="0"/>
              <a:t>production server</a:t>
            </a:r>
            <a:endParaRPr lang="ko-KR" altLang="en-US" sz="1200" dirty="0"/>
          </a:p>
        </p:txBody>
      </p:sp>
      <p:sp>
        <p:nvSpPr>
          <p:cNvPr id="75" name="타원 74"/>
          <p:cNvSpPr/>
          <p:nvPr/>
        </p:nvSpPr>
        <p:spPr>
          <a:xfrm>
            <a:off x="8229364" y="3718244"/>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76" name="타원 75"/>
          <p:cNvSpPr/>
          <p:nvPr/>
        </p:nvSpPr>
        <p:spPr>
          <a:xfrm>
            <a:off x="8229364" y="6165304"/>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77" name="모서리가 둥근 직사각형 76"/>
          <p:cNvSpPr/>
          <p:nvPr/>
        </p:nvSpPr>
        <p:spPr>
          <a:xfrm>
            <a:off x="7137243" y="5524124"/>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Restart </a:t>
            </a:r>
          </a:p>
          <a:p>
            <a:pPr algn="ctr"/>
            <a:r>
              <a:rPr lang="en-US" altLang="ko-KR" sz="1200" dirty="0"/>
              <a:t>production server</a:t>
            </a:r>
            <a:endParaRPr lang="ko-KR" altLang="en-US" sz="1200" dirty="0"/>
          </a:p>
        </p:txBody>
      </p:sp>
      <p:cxnSp>
        <p:nvCxnSpPr>
          <p:cNvPr id="78" name="직선 화살표 연결선 77"/>
          <p:cNvCxnSpPr>
            <a:stCxn id="74" idx="2"/>
            <a:endCxn id="73" idx="0"/>
          </p:cNvCxnSpPr>
          <p:nvPr/>
        </p:nvCxnSpPr>
        <p:spPr>
          <a:xfrm>
            <a:off x="8385381" y="4660028"/>
            <a:ext cx="0" cy="17261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a:stCxn id="73" idx="2"/>
            <a:endCxn id="77" idx="0"/>
          </p:cNvCxnSpPr>
          <p:nvPr/>
        </p:nvCxnSpPr>
        <p:spPr>
          <a:xfrm>
            <a:off x="8385381" y="5336700"/>
            <a:ext cx="0" cy="1874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직선 화살표 연결선 79"/>
          <p:cNvCxnSpPr>
            <a:stCxn id="75" idx="4"/>
            <a:endCxn id="74" idx="0"/>
          </p:cNvCxnSpPr>
          <p:nvPr/>
        </p:nvCxnSpPr>
        <p:spPr>
          <a:xfrm>
            <a:off x="8385381" y="4006276"/>
            <a:ext cx="0" cy="14969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직선 화살표 연결선 80"/>
          <p:cNvCxnSpPr>
            <a:stCxn id="77" idx="2"/>
            <a:endCxn id="76" idx="0"/>
          </p:cNvCxnSpPr>
          <p:nvPr/>
        </p:nvCxnSpPr>
        <p:spPr>
          <a:xfrm>
            <a:off x="8385381" y="6028180"/>
            <a:ext cx="0" cy="1371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오른쪽 화살표 81"/>
          <p:cNvSpPr/>
          <p:nvPr/>
        </p:nvSpPr>
        <p:spPr>
          <a:xfrm>
            <a:off x="2846766" y="1532548"/>
            <a:ext cx="876727" cy="3134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83" name="오른쪽 화살표 82"/>
          <p:cNvSpPr/>
          <p:nvPr/>
        </p:nvSpPr>
        <p:spPr>
          <a:xfrm>
            <a:off x="6323083" y="2852936"/>
            <a:ext cx="814160" cy="3134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84" name="오른쪽 화살표 83"/>
          <p:cNvSpPr/>
          <p:nvPr/>
        </p:nvSpPr>
        <p:spPr>
          <a:xfrm rot="5400000">
            <a:off x="3774843" y="2190436"/>
            <a:ext cx="796140" cy="33961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85" name="오른쪽 화살표 84"/>
          <p:cNvSpPr/>
          <p:nvPr/>
        </p:nvSpPr>
        <p:spPr>
          <a:xfrm rot="5400000">
            <a:off x="7142014" y="3550066"/>
            <a:ext cx="858416" cy="33961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pic>
        <p:nvPicPr>
          <p:cNvPr id="86" name="그림 8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23492" y="1319802"/>
            <a:ext cx="842604" cy="777788"/>
          </a:xfrm>
          <a:prstGeom prst="rect">
            <a:avLst/>
          </a:prstGeom>
        </p:spPr>
      </p:pic>
      <p:pic>
        <p:nvPicPr>
          <p:cNvPr id="87" name="그림 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49920" y="2620786"/>
            <a:ext cx="842604" cy="777788"/>
          </a:xfrm>
          <a:prstGeom prst="rect">
            <a:avLst/>
          </a:prstGeom>
        </p:spPr>
      </p:pic>
      <p:pic>
        <p:nvPicPr>
          <p:cNvPr id="88" name="그림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5690" y="2780928"/>
            <a:ext cx="429518" cy="465350"/>
          </a:xfrm>
          <a:prstGeom prst="rect">
            <a:avLst/>
          </a:prstGeom>
        </p:spPr>
      </p:pic>
      <p:sp>
        <p:nvSpPr>
          <p:cNvPr id="89" name="TextBox 88"/>
          <p:cNvSpPr txBox="1"/>
          <p:nvPr/>
        </p:nvSpPr>
        <p:spPr>
          <a:xfrm>
            <a:off x="4484948" y="1455168"/>
            <a:ext cx="2036385" cy="461665"/>
          </a:xfrm>
          <a:prstGeom prst="rect">
            <a:avLst/>
          </a:prstGeom>
          <a:noFill/>
        </p:spPr>
        <p:txBody>
          <a:bodyPr wrap="square" rtlCol="0">
            <a:spAutoFit/>
          </a:bodyPr>
          <a:lstStyle/>
          <a:p>
            <a:r>
              <a:rPr lang="en-US" altLang="ko-KR" sz="1200" dirty="0" smtClean="0"/>
              <a:t>distribution folder for development server</a:t>
            </a:r>
            <a:endParaRPr lang="ko-KR" altLang="en-US" sz="1200" dirty="0"/>
          </a:p>
        </p:txBody>
      </p:sp>
      <p:sp>
        <p:nvSpPr>
          <p:cNvPr id="90" name="TextBox 89"/>
          <p:cNvSpPr txBox="1"/>
          <p:nvPr/>
        </p:nvSpPr>
        <p:spPr>
          <a:xfrm>
            <a:off x="7917329" y="2780929"/>
            <a:ext cx="1872208" cy="461665"/>
          </a:xfrm>
          <a:prstGeom prst="rect">
            <a:avLst/>
          </a:prstGeom>
          <a:noFill/>
        </p:spPr>
        <p:txBody>
          <a:bodyPr wrap="square" rtlCol="0">
            <a:spAutoFit/>
          </a:bodyPr>
          <a:lstStyle/>
          <a:p>
            <a:r>
              <a:rPr lang="en-US" altLang="ko-KR" sz="1200" dirty="0" smtClean="0"/>
              <a:t>distribution folder for </a:t>
            </a:r>
            <a:r>
              <a:rPr lang="en-US" altLang="ko-KR" sz="1200" dirty="0"/>
              <a:t>staging server</a:t>
            </a:r>
            <a:endParaRPr lang="ko-KR" altLang="en-US" sz="1200" dirty="0"/>
          </a:p>
        </p:txBody>
      </p:sp>
      <p:sp>
        <p:nvSpPr>
          <p:cNvPr id="91" name="폭발 2 90"/>
          <p:cNvSpPr/>
          <p:nvPr/>
        </p:nvSpPr>
        <p:spPr>
          <a:xfrm>
            <a:off x="3756708" y="2000639"/>
            <a:ext cx="858095" cy="666562"/>
          </a:xfrm>
          <a:prstGeom prst="irregularSeal2">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92" name="그림 9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38887" y="2027546"/>
            <a:ext cx="429518" cy="465350"/>
          </a:xfrm>
          <a:prstGeom prst="rect">
            <a:avLst/>
          </a:prstGeom>
        </p:spPr>
      </p:pic>
      <p:sp>
        <p:nvSpPr>
          <p:cNvPr id="93" name="폭발 2 92"/>
          <p:cNvSpPr/>
          <p:nvPr/>
        </p:nvSpPr>
        <p:spPr>
          <a:xfrm>
            <a:off x="7207996" y="3360438"/>
            <a:ext cx="858095" cy="666562"/>
          </a:xfrm>
          <a:prstGeom prst="irregularSeal2">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94" name="그림 9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8339" y="3395698"/>
            <a:ext cx="362973" cy="465350"/>
          </a:xfrm>
          <a:prstGeom prst="rect">
            <a:avLst/>
          </a:prstGeom>
        </p:spPr>
      </p:pic>
      <p:sp>
        <p:nvSpPr>
          <p:cNvPr id="95" name="폭발 2 94"/>
          <p:cNvSpPr/>
          <p:nvPr/>
        </p:nvSpPr>
        <p:spPr>
          <a:xfrm>
            <a:off x="2865397" y="1338415"/>
            <a:ext cx="858095" cy="666562"/>
          </a:xfrm>
          <a:prstGeom prst="irregularSeal2">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96" name="그림 9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72359" y="1419668"/>
            <a:ext cx="362973" cy="465350"/>
          </a:xfrm>
          <a:prstGeom prst="rect">
            <a:avLst/>
          </a:prstGeom>
        </p:spPr>
      </p:pic>
    </p:spTree>
    <p:extLst>
      <p:ext uri="{BB962C8B-B14F-4D97-AF65-F5344CB8AC3E}">
        <p14:creationId xmlns:p14="http://schemas.microsoft.com/office/powerpoint/2010/main" val="29548038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43120" y="80628"/>
            <a:ext cx="2215671" cy="369332"/>
          </a:xfrm>
          <a:prstGeom prst="rect">
            <a:avLst/>
          </a:prstGeom>
          <a:noFill/>
        </p:spPr>
        <p:txBody>
          <a:bodyPr wrap="none" rtlCol="0">
            <a:spAutoFit/>
          </a:bodyPr>
          <a:lstStyle/>
          <a:p>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4. </a:t>
            </a:r>
            <a:r>
              <a:rPr lang="ko-KR" altLang="en-US"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대응 전략 </a:t>
            </a:r>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(Lock)</a:t>
            </a:r>
            <a:endPar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endParaRPr>
          </a:p>
        </p:txBody>
      </p:sp>
      <p:sp>
        <p:nvSpPr>
          <p:cNvPr id="16" name="TextBox 15"/>
          <p:cNvSpPr txBox="1"/>
          <p:nvPr/>
        </p:nvSpPr>
        <p:spPr>
          <a:xfrm>
            <a:off x="3123763" y="96017"/>
            <a:ext cx="6500497" cy="338554"/>
          </a:xfrm>
          <a:prstGeom prst="rect">
            <a:avLst/>
          </a:prstGeom>
          <a:noFill/>
        </p:spPr>
        <p:txBody>
          <a:bodyPr wrap="none" rtlCol="0">
            <a:spAutoFit/>
          </a:bodyPr>
          <a:lstStyle/>
          <a:p>
            <a:pPr algn="r"/>
            <a:r>
              <a:rPr lang="en-US" altLang="ko-KR" sz="1600" b="1" dirty="0" smtClean="0">
                <a:solidFill>
                  <a:schemeClr val="accent1">
                    <a:lumMod val="40000"/>
                    <a:lumOff val="60000"/>
                  </a:schemeClr>
                </a:solidFill>
                <a:latin typeface="맑은 고딕" pitchFamily="50" charset="-127"/>
                <a:ea typeface="맑은 고딕" pitchFamily="50" charset="-127"/>
              </a:rPr>
              <a:t>4.5 Restart </a:t>
            </a:r>
            <a:r>
              <a:rPr lang="en-US" altLang="ko-KR" sz="1600" b="1" dirty="0" err="1" smtClean="0">
                <a:solidFill>
                  <a:schemeClr val="accent1">
                    <a:lumMod val="40000"/>
                    <a:lumOff val="60000"/>
                  </a:schemeClr>
                </a:solidFill>
                <a:latin typeface="맑은 고딕" pitchFamily="50" charset="-127"/>
                <a:ea typeface="맑은 고딕" pitchFamily="50" charset="-127"/>
              </a:rPr>
              <a:t>DEV</a:t>
            </a:r>
            <a:r>
              <a:rPr lang="en-US" altLang="ko-KR" sz="1600" b="1" dirty="0" smtClean="0">
                <a:solidFill>
                  <a:schemeClr val="accent1">
                    <a:lumMod val="40000"/>
                    <a:lumOff val="60000"/>
                  </a:schemeClr>
                </a:solidFill>
                <a:latin typeface="맑은 고딕" pitchFamily="50" charset="-127"/>
                <a:ea typeface="맑은 고딕" pitchFamily="50" charset="-127"/>
              </a:rPr>
              <a:t> </a:t>
            </a:r>
            <a:r>
              <a:rPr lang="en-US" altLang="ko-KR" sz="1600" b="1" dirty="0">
                <a:solidFill>
                  <a:schemeClr val="accent1">
                    <a:lumMod val="40000"/>
                    <a:lumOff val="60000"/>
                  </a:schemeClr>
                </a:solidFill>
                <a:latin typeface="맑은 고딕" pitchFamily="50" charset="-127"/>
                <a:ea typeface="맑은 고딕" pitchFamily="50" charset="-127"/>
              </a:rPr>
              <a:t>Server, Prepare </a:t>
            </a:r>
            <a:r>
              <a:rPr lang="en-US" altLang="ko-KR" sz="1600" b="1" dirty="0" err="1" smtClean="0">
                <a:solidFill>
                  <a:schemeClr val="accent1">
                    <a:lumMod val="40000"/>
                    <a:lumOff val="60000"/>
                  </a:schemeClr>
                </a:solidFill>
                <a:latin typeface="맑은 고딕" pitchFamily="50" charset="-127"/>
                <a:ea typeface="맑은 고딕" pitchFamily="50" charset="-127"/>
              </a:rPr>
              <a:t>STG</a:t>
            </a:r>
            <a:r>
              <a:rPr lang="en-US" altLang="ko-KR" sz="1600" b="1" dirty="0" smtClean="0">
                <a:solidFill>
                  <a:schemeClr val="accent1">
                    <a:lumMod val="40000"/>
                    <a:lumOff val="60000"/>
                  </a:schemeClr>
                </a:solidFill>
                <a:latin typeface="맑은 고딕" pitchFamily="50" charset="-127"/>
                <a:ea typeface="맑은 고딕" pitchFamily="50" charset="-127"/>
              </a:rPr>
              <a:t> </a:t>
            </a:r>
            <a:r>
              <a:rPr lang="en-US" altLang="ko-KR" sz="1600" b="1" dirty="0">
                <a:solidFill>
                  <a:schemeClr val="accent1">
                    <a:lumMod val="40000"/>
                    <a:lumOff val="60000"/>
                  </a:schemeClr>
                </a:solidFill>
                <a:latin typeface="맑은 고딕" pitchFamily="50" charset="-127"/>
                <a:ea typeface="맑은 고딕" pitchFamily="50" charset="-127"/>
              </a:rPr>
              <a:t>Server, Prepare </a:t>
            </a:r>
            <a:r>
              <a:rPr lang="en-US" altLang="ko-KR" sz="1600" b="1" dirty="0" err="1" smtClean="0">
                <a:solidFill>
                  <a:schemeClr val="accent1">
                    <a:lumMod val="40000"/>
                    <a:lumOff val="60000"/>
                  </a:schemeClr>
                </a:solidFill>
                <a:latin typeface="맑은 고딕" pitchFamily="50" charset="-127"/>
                <a:ea typeface="맑은 고딕" pitchFamily="50" charset="-127"/>
              </a:rPr>
              <a:t>PRD</a:t>
            </a:r>
            <a:r>
              <a:rPr lang="en-US" altLang="ko-KR" sz="1600" b="1" dirty="0" smtClean="0">
                <a:solidFill>
                  <a:schemeClr val="accent1">
                    <a:lumMod val="40000"/>
                    <a:lumOff val="60000"/>
                  </a:schemeClr>
                </a:solidFill>
                <a:latin typeface="맑은 고딕" pitchFamily="50" charset="-127"/>
                <a:ea typeface="맑은 고딕" pitchFamily="50" charset="-127"/>
              </a:rPr>
              <a:t> </a:t>
            </a:r>
            <a:r>
              <a:rPr lang="en-US" altLang="ko-KR" sz="1600" b="1" dirty="0">
                <a:solidFill>
                  <a:schemeClr val="accent1">
                    <a:lumMod val="40000"/>
                    <a:lumOff val="60000"/>
                  </a:schemeClr>
                </a:solidFill>
                <a:latin typeface="맑은 고딕" pitchFamily="50" charset="-127"/>
                <a:ea typeface="맑은 고딕" pitchFamily="50" charset="-127"/>
              </a:rPr>
              <a:t>Server </a:t>
            </a:r>
          </a:p>
        </p:txBody>
      </p:sp>
      <p:grpSp>
        <p:nvGrpSpPr>
          <p:cNvPr id="103" name="그룹 102"/>
          <p:cNvGrpSpPr/>
          <p:nvPr/>
        </p:nvGrpSpPr>
        <p:grpSpPr>
          <a:xfrm>
            <a:off x="272479" y="4869160"/>
            <a:ext cx="2981367" cy="1361260"/>
            <a:chOff x="251519" y="5380108"/>
            <a:chExt cx="2752031" cy="1361260"/>
          </a:xfrm>
        </p:grpSpPr>
        <p:sp>
          <p:nvSpPr>
            <p:cNvPr id="104" name="직사각형 103"/>
            <p:cNvSpPr/>
            <p:nvPr/>
          </p:nvSpPr>
          <p:spPr>
            <a:xfrm>
              <a:off x="251519" y="5380108"/>
              <a:ext cx="2752031" cy="1361260"/>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altLang="ko-KR" sz="1200" b="1" dirty="0" smtClean="0"/>
                <a:t>Legend</a:t>
              </a:r>
              <a:endParaRPr lang="ko-KR" altLang="en-US" sz="1200" b="1" dirty="0"/>
            </a:p>
          </p:txBody>
        </p:sp>
        <p:sp>
          <p:nvSpPr>
            <p:cNvPr id="105" name="TextBox 104"/>
            <p:cNvSpPr txBox="1"/>
            <p:nvPr/>
          </p:nvSpPr>
          <p:spPr>
            <a:xfrm>
              <a:off x="2080459" y="5733256"/>
              <a:ext cx="771099" cy="276999"/>
            </a:xfrm>
            <a:prstGeom prst="rect">
              <a:avLst/>
            </a:prstGeom>
            <a:noFill/>
          </p:spPr>
          <p:txBody>
            <a:bodyPr wrap="none" rtlCol="0">
              <a:spAutoFit/>
            </a:bodyPr>
            <a:lstStyle/>
            <a:p>
              <a:r>
                <a:rPr lang="en-US" altLang="ko-KR" sz="1200" dirty="0" smtClean="0"/>
                <a:t>Unlocked</a:t>
              </a:r>
              <a:endParaRPr lang="ko-KR" altLang="en-US" sz="1200" dirty="0"/>
            </a:p>
          </p:txBody>
        </p:sp>
        <p:sp>
          <p:nvSpPr>
            <p:cNvPr id="106" name="모서리가 둥근 직사각형 105"/>
            <p:cNvSpPr/>
            <p:nvPr/>
          </p:nvSpPr>
          <p:spPr>
            <a:xfrm>
              <a:off x="395536" y="6079768"/>
              <a:ext cx="1152128"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A</a:t>
              </a:r>
              <a:r>
                <a:rPr lang="en-US" altLang="ko-KR" sz="1200" dirty="0" smtClean="0"/>
                <a:t>ctive job</a:t>
              </a:r>
              <a:endParaRPr lang="ko-KR" altLang="en-US" sz="1200" dirty="0"/>
            </a:p>
          </p:txBody>
        </p:sp>
        <p:sp>
          <p:nvSpPr>
            <p:cNvPr id="107" name="모서리가 둥근 직사각형 106"/>
            <p:cNvSpPr/>
            <p:nvPr/>
          </p:nvSpPr>
          <p:spPr>
            <a:xfrm>
              <a:off x="395536" y="6367800"/>
              <a:ext cx="1152128" cy="2160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smtClean="0"/>
                <a:t>Pending job</a:t>
              </a:r>
              <a:endParaRPr lang="ko-KR" altLang="en-US" sz="1200" dirty="0"/>
            </a:p>
          </p:txBody>
        </p:sp>
        <p:sp>
          <p:nvSpPr>
            <p:cNvPr id="108" name="모서리가 둥근 직사각형 107"/>
            <p:cNvSpPr/>
            <p:nvPr/>
          </p:nvSpPr>
          <p:spPr>
            <a:xfrm>
              <a:off x="395536" y="5776152"/>
              <a:ext cx="1152128" cy="2160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Job</a:t>
              </a:r>
              <a:endParaRPr lang="ko-KR" altLang="en-US" sz="1200" dirty="0"/>
            </a:p>
          </p:txBody>
        </p:sp>
        <p:pic>
          <p:nvPicPr>
            <p:cNvPr id="109" name="그림 10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6165304"/>
              <a:ext cx="335052" cy="465350"/>
            </a:xfrm>
            <a:prstGeom prst="rect">
              <a:avLst/>
            </a:prstGeom>
          </p:spPr>
        </p:pic>
        <p:pic>
          <p:nvPicPr>
            <p:cNvPr id="110" name="그림 10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3688" y="5661248"/>
              <a:ext cx="396478" cy="465350"/>
            </a:xfrm>
            <a:prstGeom prst="rect">
              <a:avLst/>
            </a:prstGeom>
          </p:spPr>
        </p:pic>
        <p:sp>
          <p:nvSpPr>
            <p:cNvPr id="111" name="TextBox 110"/>
            <p:cNvSpPr txBox="1"/>
            <p:nvPr/>
          </p:nvSpPr>
          <p:spPr>
            <a:xfrm>
              <a:off x="2082920" y="6296912"/>
              <a:ext cx="621650" cy="276999"/>
            </a:xfrm>
            <a:prstGeom prst="rect">
              <a:avLst/>
            </a:prstGeom>
            <a:noFill/>
          </p:spPr>
          <p:txBody>
            <a:bodyPr wrap="none" rtlCol="0">
              <a:spAutoFit/>
            </a:bodyPr>
            <a:lstStyle/>
            <a:p>
              <a:r>
                <a:rPr lang="en-US" altLang="ko-KR" sz="1200" dirty="0" smtClean="0"/>
                <a:t>Locked</a:t>
              </a:r>
              <a:endParaRPr lang="ko-KR" altLang="en-US" sz="1200" dirty="0"/>
            </a:p>
          </p:txBody>
        </p:sp>
      </p:grpSp>
      <p:sp>
        <p:nvSpPr>
          <p:cNvPr id="143" name="모서리가 둥근 직사각형 142"/>
          <p:cNvSpPr/>
          <p:nvPr/>
        </p:nvSpPr>
        <p:spPr>
          <a:xfrm>
            <a:off x="272480" y="2096340"/>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a:t>D</a:t>
            </a:r>
            <a:r>
              <a:rPr lang="en-US" altLang="ko-KR" sz="1200" dirty="0" smtClean="0"/>
              <a:t>eploy artifact for development server</a:t>
            </a:r>
            <a:endParaRPr lang="ko-KR" altLang="en-US" sz="1200" dirty="0"/>
          </a:p>
        </p:txBody>
      </p:sp>
      <p:sp>
        <p:nvSpPr>
          <p:cNvPr id="144" name="모서리가 둥근 직사각형 143"/>
          <p:cNvSpPr/>
          <p:nvPr/>
        </p:nvSpPr>
        <p:spPr>
          <a:xfrm>
            <a:off x="272480" y="1419668"/>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a:t>
            </a:r>
          </a:p>
          <a:p>
            <a:pPr algn="ctr"/>
            <a:r>
              <a:rPr lang="en-US" altLang="ko-KR" sz="1200" dirty="0" smtClean="0"/>
              <a:t>development server</a:t>
            </a:r>
            <a:endParaRPr lang="ko-KR" altLang="en-US" sz="1200" dirty="0"/>
          </a:p>
        </p:txBody>
      </p:sp>
      <p:sp>
        <p:nvSpPr>
          <p:cNvPr id="145" name="타원 144"/>
          <p:cNvSpPr/>
          <p:nvPr/>
        </p:nvSpPr>
        <p:spPr>
          <a:xfrm>
            <a:off x="1364601" y="981940"/>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146" name="타원 145"/>
          <p:cNvSpPr/>
          <p:nvPr/>
        </p:nvSpPr>
        <p:spPr>
          <a:xfrm>
            <a:off x="1364601" y="3429000"/>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147" name="모서리가 둥근 직사각형 146"/>
          <p:cNvSpPr/>
          <p:nvPr/>
        </p:nvSpPr>
        <p:spPr>
          <a:xfrm>
            <a:off x="272480" y="2787820"/>
            <a:ext cx="2496277"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Restart </a:t>
            </a:r>
          </a:p>
          <a:p>
            <a:pPr algn="ctr"/>
            <a:r>
              <a:rPr lang="en-US" altLang="ko-KR" sz="1200" dirty="0" smtClean="0"/>
              <a:t>development server</a:t>
            </a:r>
            <a:endParaRPr lang="ko-KR" altLang="en-US" sz="1200" dirty="0"/>
          </a:p>
        </p:txBody>
      </p:sp>
      <p:cxnSp>
        <p:nvCxnSpPr>
          <p:cNvPr id="148" name="직선 화살표 연결선 147"/>
          <p:cNvCxnSpPr>
            <a:stCxn id="144" idx="2"/>
            <a:endCxn id="143" idx="0"/>
          </p:cNvCxnSpPr>
          <p:nvPr/>
        </p:nvCxnSpPr>
        <p:spPr>
          <a:xfrm>
            <a:off x="1520619" y="1923724"/>
            <a:ext cx="0" cy="17261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직선 화살표 연결선 148"/>
          <p:cNvCxnSpPr>
            <a:stCxn id="143" idx="2"/>
            <a:endCxn id="147" idx="0"/>
          </p:cNvCxnSpPr>
          <p:nvPr/>
        </p:nvCxnSpPr>
        <p:spPr>
          <a:xfrm>
            <a:off x="1520619" y="2600396"/>
            <a:ext cx="0" cy="1874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직선 화살표 연결선 149"/>
          <p:cNvCxnSpPr>
            <a:stCxn id="145" idx="4"/>
            <a:endCxn id="144" idx="0"/>
          </p:cNvCxnSpPr>
          <p:nvPr/>
        </p:nvCxnSpPr>
        <p:spPr>
          <a:xfrm>
            <a:off x="1520619" y="1269972"/>
            <a:ext cx="0" cy="14969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1" name="직선 화살표 연결선 150"/>
          <p:cNvCxnSpPr>
            <a:stCxn id="147" idx="2"/>
            <a:endCxn id="146" idx="0"/>
          </p:cNvCxnSpPr>
          <p:nvPr/>
        </p:nvCxnSpPr>
        <p:spPr>
          <a:xfrm>
            <a:off x="1520619" y="3291876"/>
            <a:ext cx="0" cy="1371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2" name="모서리가 둥근 직사각형 151"/>
          <p:cNvSpPr/>
          <p:nvPr/>
        </p:nvSpPr>
        <p:spPr>
          <a:xfrm>
            <a:off x="3704862" y="3463280"/>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a:t>D</a:t>
            </a:r>
            <a:r>
              <a:rPr lang="en-US" altLang="ko-KR" sz="1200" dirty="0" smtClean="0"/>
              <a:t>eploy artifact for </a:t>
            </a:r>
          </a:p>
          <a:p>
            <a:pPr algn="ctr"/>
            <a:r>
              <a:rPr lang="en-US" altLang="ko-KR" sz="1200" dirty="0" smtClean="0"/>
              <a:t>staging server</a:t>
            </a:r>
            <a:endParaRPr lang="ko-KR" altLang="en-US" sz="1200" dirty="0"/>
          </a:p>
        </p:txBody>
      </p:sp>
      <p:sp>
        <p:nvSpPr>
          <p:cNvPr id="153" name="모서리가 둥근 직사각형 152"/>
          <p:cNvSpPr/>
          <p:nvPr/>
        </p:nvSpPr>
        <p:spPr>
          <a:xfrm>
            <a:off x="3704862" y="2786608"/>
            <a:ext cx="2496277"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Prepare artifact for</a:t>
            </a:r>
          </a:p>
          <a:p>
            <a:pPr algn="ctr"/>
            <a:r>
              <a:rPr lang="en-US" altLang="ko-KR" sz="1200" dirty="0" smtClean="0"/>
              <a:t>staging server</a:t>
            </a:r>
            <a:endParaRPr lang="ko-KR" altLang="en-US" sz="1200" dirty="0"/>
          </a:p>
        </p:txBody>
      </p:sp>
      <p:sp>
        <p:nvSpPr>
          <p:cNvPr id="154" name="타원 153"/>
          <p:cNvSpPr/>
          <p:nvPr/>
        </p:nvSpPr>
        <p:spPr>
          <a:xfrm>
            <a:off x="4796983" y="2348880"/>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155" name="타원 154"/>
          <p:cNvSpPr/>
          <p:nvPr/>
        </p:nvSpPr>
        <p:spPr>
          <a:xfrm>
            <a:off x="4796983" y="4795940"/>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156" name="모서리가 둥근 직사각형 155"/>
          <p:cNvSpPr/>
          <p:nvPr/>
        </p:nvSpPr>
        <p:spPr>
          <a:xfrm>
            <a:off x="3704862" y="4154760"/>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Restart </a:t>
            </a:r>
          </a:p>
          <a:p>
            <a:pPr algn="ctr"/>
            <a:r>
              <a:rPr lang="en-US" altLang="ko-KR" sz="1200" dirty="0" smtClean="0"/>
              <a:t>staging server</a:t>
            </a:r>
            <a:endParaRPr lang="ko-KR" altLang="en-US" sz="1200" dirty="0"/>
          </a:p>
        </p:txBody>
      </p:sp>
      <p:cxnSp>
        <p:nvCxnSpPr>
          <p:cNvPr id="157" name="직선 화살표 연결선 156"/>
          <p:cNvCxnSpPr>
            <a:stCxn id="153" idx="2"/>
            <a:endCxn id="152" idx="0"/>
          </p:cNvCxnSpPr>
          <p:nvPr/>
        </p:nvCxnSpPr>
        <p:spPr>
          <a:xfrm>
            <a:off x="4953000" y="3290664"/>
            <a:ext cx="0" cy="17261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직선 화살표 연결선 157"/>
          <p:cNvCxnSpPr>
            <a:stCxn id="152" idx="2"/>
            <a:endCxn id="156" idx="0"/>
          </p:cNvCxnSpPr>
          <p:nvPr/>
        </p:nvCxnSpPr>
        <p:spPr>
          <a:xfrm>
            <a:off x="4953000" y="3967336"/>
            <a:ext cx="0" cy="1874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9" name="직선 화살표 연결선 158"/>
          <p:cNvCxnSpPr>
            <a:stCxn id="154" idx="4"/>
            <a:endCxn id="153" idx="0"/>
          </p:cNvCxnSpPr>
          <p:nvPr/>
        </p:nvCxnSpPr>
        <p:spPr>
          <a:xfrm>
            <a:off x="4953000" y="2636912"/>
            <a:ext cx="0" cy="14969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0" name="직선 화살표 연결선 159"/>
          <p:cNvCxnSpPr>
            <a:stCxn id="156" idx="2"/>
            <a:endCxn id="155" idx="0"/>
          </p:cNvCxnSpPr>
          <p:nvPr/>
        </p:nvCxnSpPr>
        <p:spPr>
          <a:xfrm>
            <a:off x="4953000" y="4658816"/>
            <a:ext cx="0" cy="1371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1" name="모서리가 둥근 직사각형 160"/>
          <p:cNvSpPr/>
          <p:nvPr/>
        </p:nvSpPr>
        <p:spPr>
          <a:xfrm>
            <a:off x="7137243" y="4832644"/>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a:t>D</a:t>
            </a:r>
            <a:r>
              <a:rPr lang="en-US" altLang="ko-KR" sz="1200" dirty="0" smtClean="0"/>
              <a:t>eploy artifact for </a:t>
            </a:r>
            <a:r>
              <a:rPr lang="en-US" altLang="ko-KR" sz="1200" dirty="0"/>
              <a:t>production server</a:t>
            </a:r>
            <a:endParaRPr lang="ko-KR" altLang="en-US" sz="1200" dirty="0"/>
          </a:p>
        </p:txBody>
      </p:sp>
      <p:sp>
        <p:nvSpPr>
          <p:cNvPr id="162" name="모서리가 둥근 직사각형 161"/>
          <p:cNvSpPr/>
          <p:nvPr/>
        </p:nvSpPr>
        <p:spPr>
          <a:xfrm>
            <a:off x="7137243" y="4155972"/>
            <a:ext cx="2496277" cy="5040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smtClean="0"/>
              <a:t>Prepare artifact for</a:t>
            </a:r>
          </a:p>
          <a:p>
            <a:pPr algn="ctr"/>
            <a:r>
              <a:rPr lang="en-US" altLang="ko-KR" sz="1200" dirty="0" smtClean="0"/>
              <a:t>production server</a:t>
            </a:r>
            <a:endParaRPr lang="ko-KR" altLang="en-US" sz="1200" dirty="0"/>
          </a:p>
        </p:txBody>
      </p:sp>
      <p:sp>
        <p:nvSpPr>
          <p:cNvPr id="163" name="타원 162"/>
          <p:cNvSpPr/>
          <p:nvPr/>
        </p:nvSpPr>
        <p:spPr>
          <a:xfrm>
            <a:off x="8229364" y="3718244"/>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164" name="타원 163"/>
          <p:cNvSpPr/>
          <p:nvPr/>
        </p:nvSpPr>
        <p:spPr>
          <a:xfrm>
            <a:off x="8229364" y="6165304"/>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165" name="모서리가 둥근 직사각형 164"/>
          <p:cNvSpPr/>
          <p:nvPr/>
        </p:nvSpPr>
        <p:spPr>
          <a:xfrm>
            <a:off x="7137243" y="5524124"/>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Restart </a:t>
            </a:r>
          </a:p>
          <a:p>
            <a:pPr algn="ctr"/>
            <a:r>
              <a:rPr lang="en-US" altLang="ko-KR" sz="1200" dirty="0"/>
              <a:t>production server</a:t>
            </a:r>
            <a:endParaRPr lang="ko-KR" altLang="en-US" sz="1200" dirty="0"/>
          </a:p>
        </p:txBody>
      </p:sp>
      <p:cxnSp>
        <p:nvCxnSpPr>
          <p:cNvPr id="166" name="직선 화살표 연결선 165"/>
          <p:cNvCxnSpPr>
            <a:stCxn id="162" idx="2"/>
            <a:endCxn id="161" idx="0"/>
          </p:cNvCxnSpPr>
          <p:nvPr/>
        </p:nvCxnSpPr>
        <p:spPr>
          <a:xfrm>
            <a:off x="8385381" y="4660028"/>
            <a:ext cx="0" cy="17261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7" name="직선 화살표 연결선 166"/>
          <p:cNvCxnSpPr>
            <a:stCxn id="161" idx="2"/>
            <a:endCxn id="165" idx="0"/>
          </p:cNvCxnSpPr>
          <p:nvPr/>
        </p:nvCxnSpPr>
        <p:spPr>
          <a:xfrm>
            <a:off x="8385381" y="5336700"/>
            <a:ext cx="0" cy="1874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8" name="직선 화살표 연결선 167"/>
          <p:cNvCxnSpPr>
            <a:stCxn id="163" idx="4"/>
            <a:endCxn id="162" idx="0"/>
          </p:cNvCxnSpPr>
          <p:nvPr/>
        </p:nvCxnSpPr>
        <p:spPr>
          <a:xfrm>
            <a:off x="8385381" y="4006276"/>
            <a:ext cx="0" cy="14969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직선 화살표 연결선 168"/>
          <p:cNvCxnSpPr>
            <a:stCxn id="165" idx="2"/>
            <a:endCxn id="164" idx="0"/>
          </p:cNvCxnSpPr>
          <p:nvPr/>
        </p:nvCxnSpPr>
        <p:spPr>
          <a:xfrm>
            <a:off x="8385381" y="6028180"/>
            <a:ext cx="0" cy="1371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0" name="오른쪽 화살표 169"/>
          <p:cNvSpPr/>
          <p:nvPr/>
        </p:nvSpPr>
        <p:spPr>
          <a:xfrm>
            <a:off x="2846766" y="1532548"/>
            <a:ext cx="876727" cy="3134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71" name="오른쪽 화살표 170"/>
          <p:cNvSpPr/>
          <p:nvPr/>
        </p:nvSpPr>
        <p:spPr>
          <a:xfrm>
            <a:off x="6323083" y="2852936"/>
            <a:ext cx="814160" cy="3134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72" name="오른쪽 화살표 171"/>
          <p:cNvSpPr/>
          <p:nvPr/>
        </p:nvSpPr>
        <p:spPr>
          <a:xfrm rot="5400000">
            <a:off x="3774843" y="2190436"/>
            <a:ext cx="796140" cy="33961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73" name="오른쪽 화살표 172"/>
          <p:cNvSpPr/>
          <p:nvPr/>
        </p:nvSpPr>
        <p:spPr>
          <a:xfrm rot="5400000">
            <a:off x="7142014" y="3550066"/>
            <a:ext cx="858416" cy="33961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pic>
        <p:nvPicPr>
          <p:cNvPr id="174" name="그림 17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23492" y="1319802"/>
            <a:ext cx="842604" cy="777788"/>
          </a:xfrm>
          <a:prstGeom prst="rect">
            <a:avLst/>
          </a:prstGeom>
        </p:spPr>
      </p:pic>
      <p:pic>
        <p:nvPicPr>
          <p:cNvPr id="175" name="그림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49920" y="2620786"/>
            <a:ext cx="842604" cy="777788"/>
          </a:xfrm>
          <a:prstGeom prst="rect">
            <a:avLst/>
          </a:prstGeom>
        </p:spPr>
      </p:pic>
      <p:pic>
        <p:nvPicPr>
          <p:cNvPr id="176" name="그림 1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5690" y="2780928"/>
            <a:ext cx="429518" cy="465350"/>
          </a:xfrm>
          <a:prstGeom prst="rect">
            <a:avLst/>
          </a:prstGeom>
        </p:spPr>
      </p:pic>
      <p:sp>
        <p:nvSpPr>
          <p:cNvPr id="177" name="TextBox 176"/>
          <p:cNvSpPr txBox="1"/>
          <p:nvPr/>
        </p:nvSpPr>
        <p:spPr>
          <a:xfrm>
            <a:off x="4484948" y="1455168"/>
            <a:ext cx="2036385" cy="461665"/>
          </a:xfrm>
          <a:prstGeom prst="rect">
            <a:avLst/>
          </a:prstGeom>
          <a:noFill/>
        </p:spPr>
        <p:txBody>
          <a:bodyPr wrap="square" rtlCol="0">
            <a:spAutoFit/>
          </a:bodyPr>
          <a:lstStyle/>
          <a:p>
            <a:r>
              <a:rPr lang="en-US" altLang="ko-KR" sz="1200" dirty="0" smtClean="0"/>
              <a:t>distribution folder for development server</a:t>
            </a:r>
            <a:endParaRPr lang="ko-KR" altLang="en-US" sz="1200" dirty="0"/>
          </a:p>
        </p:txBody>
      </p:sp>
      <p:sp>
        <p:nvSpPr>
          <p:cNvPr id="178" name="TextBox 177"/>
          <p:cNvSpPr txBox="1"/>
          <p:nvPr/>
        </p:nvSpPr>
        <p:spPr>
          <a:xfrm>
            <a:off x="7917329" y="2780929"/>
            <a:ext cx="1872208" cy="461665"/>
          </a:xfrm>
          <a:prstGeom prst="rect">
            <a:avLst/>
          </a:prstGeom>
          <a:noFill/>
        </p:spPr>
        <p:txBody>
          <a:bodyPr wrap="square" rtlCol="0">
            <a:spAutoFit/>
          </a:bodyPr>
          <a:lstStyle/>
          <a:p>
            <a:r>
              <a:rPr lang="en-US" altLang="ko-KR" sz="1200" dirty="0" smtClean="0"/>
              <a:t>distribution folder for </a:t>
            </a:r>
            <a:r>
              <a:rPr lang="en-US" altLang="ko-KR" sz="1200" dirty="0"/>
              <a:t>staging server</a:t>
            </a:r>
            <a:endParaRPr lang="ko-KR" altLang="en-US" sz="1200" dirty="0"/>
          </a:p>
        </p:txBody>
      </p:sp>
      <p:pic>
        <p:nvPicPr>
          <p:cNvPr id="179" name="그림 17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38887" y="2027546"/>
            <a:ext cx="429518" cy="465350"/>
          </a:xfrm>
          <a:prstGeom prst="rect">
            <a:avLst/>
          </a:prstGeom>
        </p:spPr>
      </p:pic>
      <p:pic>
        <p:nvPicPr>
          <p:cNvPr id="180" name="그림 1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8339" y="3395698"/>
            <a:ext cx="362973" cy="465350"/>
          </a:xfrm>
          <a:prstGeom prst="rect">
            <a:avLst/>
          </a:prstGeom>
        </p:spPr>
      </p:pic>
      <p:pic>
        <p:nvPicPr>
          <p:cNvPr id="181" name="그림 1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72359" y="1419668"/>
            <a:ext cx="362973" cy="465350"/>
          </a:xfrm>
          <a:prstGeom prst="rect">
            <a:avLst/>
          </a:prstGeom>
        </p:spPr>
      </p:pic>
      <p:sp>
        <p:nvSpPr>
          <p:cNvPr id="182" name="폭발 2 181"/>
          <p:cNvSpPr/>
          <p:nvPr/>
        </p:nvSpPr>
        <p:spPr>
          <a:xfrm>
            <a:off x="9047905" y="3712059"/>
            <a:ext cx="858095" cy="666562"/>
          </a:xfrm>
          <a:prstGeom prst="irregularSeal2">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189541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43120" y="80628"/>
            <a:ext cx="2215671" cy="369332"/>
          </a:xfrm>
          <a:prstGeom prst="rect">
            <a:avLst/>
          </a:prstGeom>
          <a:noFill/>
        </p:spPr>
        <p:txBody>
          <a:bodyPr wrap="none" rtlCol="0">
            <a:spAutoFit/>
          </a:bodyPr>
          <a:lstStyle/>
          <a:p>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4. </a:t>
            </a:r>
            <a:r>
              <a:rPr lang="ko-KR" altLang="en-US"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대응 전략 </a:t>
            </a:r>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(Lock)</a:t>
            </a:r>
            <a:endPar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endParaRPr>
          </a:p>
        </p:txBody>
      </p:sp>
      <p:sp>
        <p:nvSpPr>
          <p:cNvPr id="16" name="TextBox 15"/>
          <p:cNvSpPr txBox="1"/>
          <p:nvPr/>
        </p:nvSpPr>
        <p:spPr>
          <a:xfrm>
            <a:off x="7081000" y="96017"/>
            <a:ext cx="2543260" cy="338554"/>
          </a:xfrm>
          <a:prstGeom prst="rect">
            <a:avLst/>
          </a:prstGeom>
          <a:noFill/>
        </p:spPr>
        <p:txBody>
          <a:bodyPr wrap="none" rtlCol="0">
            <a:spAutoFit/>
          </a:bodyPr>
          <a:lstStyle/>
          <a:p>
            <a:pPr algn="r"/>
            <a:r>
              <a:rPr lang="en-US" altLang="ko-KR" sz="1600" b="1" dirty="0" smtClean="0">
                <a:solidFill>
                  <a:schemeClr val="accent1">
                    <a:lumMod val="40000"/>
                    <a:lumOff val="60000"/>
                  </a:schemeClr>
                </a:solidFill>
                <a:latin typeface="맑은 고딕" pitchFamily="50" charset="-127"/>
                <a:ea typeface="맑은 고딕" pitchFamily="50" charset="-127"/>
              </a:rPr>
              <a:t>4.6 Prepare </a:t>
            </a:r>
            <a:r>
              <a:rPr lang="en-US" altLang="ko-KR" sz="1600" b="1" dirty="0" err="1" smtClean="0">
                <a:solidFill>
                  <a:schemeClr val="accent1">
                    <a:lumMod val="40000"/>
                    <a:lumOff val="60000"/>
                  </a:schemeClr>
                </a:solidFill>
                <a:latin typeface="맑은 고딕" pitchFamily="50" charset="-127"/>
                <a:ea typeface="맑은 고딕" pitchFamily="50" charset="-127"/>
              </a:rPr>
              <a:t>PRD</a:t>
            </a:r>
            <a:r>
              <a:rPr lang="en-US" altLang="ko-KR" sz="1600" b="1" dirty="0" smtClean="0">
                <a:solidFill>
                  <a:schemeClr val="accent1">
                    <a:lumMod val="40000"/>
                    <a:lumOff val="60000"/>
                  </a:schemeClr>
                </a:solidFill>
                <a:latin typeface="맑은 고딕" pitchFamily="50" charset="-127"/>
                <a:ea typeface="맑은 고딕" pitchFamily="50" charset="-127"/>
              </a:rPr>
              <a:t> </a:t>
            </a:r>
            <a:r>
              <a:rPr lang="en-US" altLang="ko-KR" sz="1600" b="1" dirty="0">
                <a:solidFill>
                  <a:schemeClr val="accent1">
                    <a:lumMod val="40000"/>
                    <a:lumOff val="60000"/>
                  </a:schemeClr>
                </a:solidFill>
                <a:latin typeface="맑은 고딕" pitchFamily="50" charset="-127"/>
                <a:ea typeface="맑은 고딕" pitchFamily="50" charset="-127"/>
              </a:rPr>
              <a:t>Server </a:t>
            </a:r>
          </a:p>
        </p:txBody>
      </p:sp>
      <p:grpSp>
        <p:nvGrpSpPr>
          <p:cNvPr id="103" name="그룹 102"/>
          <p:cNvGrpSpPr/>
          <p:nvPr/>
        </p:nvGrpSpPr>
        <p:grpSpPr>
          <a:xfrm>
            <a:off x="272479" y="4869160"/>
            <a:ext cx="2981367" cy="1361260"/>
            <a:chOff x="251519" y="5380108"/>
            <a:chExt cx="2752031" cy="1361260"/>
          </a:xfrm>
        </p:grpSpPr>
        <p:sp>
          <p:nvSpPr>
            <p:cNvPr id="104" name="직사각형 103"/>
            <p:cNvSpPr/>
            <p:nvPr/>
          </p:nvSpPr>
          <p:spPr>
            <a:xfrm>
              <a:off x="251519" y="5380108"/>
              <a:ext cx="2752031" cy="1361260"/>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altLang="ko-KR" sz="1200" b="1" dirty="0" smtClean="0"/>
                <a:t>Legend</a:t>
              </a:r>
              <a:endParaRPr lang="ko-KR" altLang="en-US" sz="1200" b="1" dirty="0"/>
            </a:p>
          </p:txBody>
        </p:sp>
        <p:sp>
          <p:nvSpPr>
            <p:cNvPr id="105" name="TextBox 104"/>
            <p:cNvSpPr txBox="1"/>
            <p:nvPr/>
          </p:nvSpPr>
          <p:spPr>
            <a:xfrm>
              <a:off x="2080459" y="5733256"/>
              <a:ext cx="771099" cy="276999"/>
            </a:xfrm>
            <a:prstGeom prst="rect">
              <a:avLst/>
            </a:prstGeom>
            <a:noFill/>
          </p:spPr>
          <p:txBody>
            <a:bodyPr wrap="none" rtlCol="0">
              <a:spAutoFit/>
            </a:bodyPr>
            <a:lstStyle/>
            <a:p>
              <a:r>
                <a:rPr lang="en-US" altLang="ko-KR" sz="1200" dirty="0" smtClean="0"/>
                <a:t>Unlocked</a:t>
              </a:r>
              <a:endParaRPr lang="ko-KR" altLang="en-US" sz="1200" dirty="0"/>
            </a:p>
          </p:txBody>
        </p:sp>
        <p:sp>
          <p:nvSpPr>
            <p:cNvPr id="106" name="모서리가 둥근 직사각형 105"/>
            <p:cNvSpPr/>
            <p:nvPr/>
          </p:nvSpPr>
          <p:spPr>
            <a:xfrm>
              <a:off x="395536" y="6079768"/>
              <a:ext cx="1152128"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A</a:t>
              </a:r>
              <a:r>
                <a:rPr lang="en-US" altLang="ko-KR" sz="1200" dirty="0" smtClean="0"/>
                <a:t>ctive job</a:t>
              </a:r>
              <a:endParaRPr lang="ko-KR" altLang="en-US" sz="1200" dirty="0"/>
            </a:p>
          </p:txBody>
        </p:sp>
        <p:sp>
          <p:nvSpPr>
            <p:cNvPr id="107" name="모서리가 둥근 직사각형 106"/>
            <p:cNvSpPr/>
            <p:nvPr/>
          </p:nvSpPr>
          <p:spPr>
            <a:xfrm>
              <a:off x="395536" y="6367800"/>
              <a:ext cx="1152128" cy="2160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smtClean="0"/>
                <a:t>Pending job</a:t>
              </a:r>
              <a:endParaRPr lang="ko-KR" altLang="en-US" sz="1200" dirty="0"/>
            </a:p>
          </p:txBody>
        </p:sp>
        <p:sp>
          <p:nvSpPr>
            <p:cNvPr id="108" name="모서리가 둥근 직사각형 107"/>
            <p:cNvSpPr/>
            <p:nvPr/>
          </p:nvSpPr>
          <p:spPr>
            <a:xfrm>
              <a:off x="395536" y="5776152"/>
              <a:ext cx="1152128" cy="2160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Job</a:t>
              </a:r>
              <a:endParaRPr lang="ko-KR" altLang="en-US" sz="1200" dirty="0"/>
            </a:p>
          </p:txBody>
        </p:sp>
        <p:pic>
          <p:nvPicPr>
            <p:cNvPr id="109" name="그림 10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6165304"/>
              <a:ext cx="335052" cy="465350"/>
            </a:xfrm>
            <a:prstGeom prst="rect">
              <a:avLst/>
            </a:prstGeom>
          </p:spPr>
        </p:pic>
        <p:pic>
          <p:nvPicPr>
            <p:cNvPr id="110" name="그림 10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3688" y="5661248"/>
              <a:ext cx="396478" cy="465350"/>
            </a:xfrm>
            <a:prstGeom prst="rect">
              <a:avLst/>
            </a:prstGeom>
          </p:spPr>
        </p:pic>
        <p:sp>
          <p:nvSpPr>
            <p:cNvPr id="111" name="TextBox 110"/>
            <p:cNvSpPr txBox="1"/>
            <p:nvPr/>
          </p:nvSpPr>
          <p:spPr>
            <a:xfrm>
              <a:off x="2082920" y="6296912"/>
              <a:ext cx="621650" cy="276999"/>
            </a:xfrm>
            <a:prstGeom prst="rect">
              <a:avLst/>
            </a:prstGeom>
            <a:noFill/>
          </p:spPr>
          <p:txBody>
            <a:bodyPr wrap="none" rtlCol="0">
              <a:spAutoFit/>
            </a:bodyPr>
            <a:lstStyle/>
            <a:p>
              <a:r>
                <a:rPr lang="en-US" altLang="ko-KR" sz="1200" dirty="0" smtClean="0"/>
                <a:t>Locked</a:t>
              </a:r>
              <a:endParaRPr lang="ko-KR" altLang="en-US" sz="1200" dirty="0"/>
            </a:p>
          </p:txBody>
        </p:sp>
      </p:grpSp>
      <p:sp>
        <p:nvSpPr>
          <p:cNvPr id="13" name="모서리가 둥근 직사각형 12"/>
          <p:cNvSpPr/>
          <p:nvPr/>
        </p:nvSpPr>
        <p:spPr>
          <a:xfrm>
            <a:off x="272480" y="2096340"/>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a:t>D</a:t>
            </a:r>
            <a:r>
              <a:rPr lang="en-US" altLang="ko-KR" sz="1200" dirty="0" smtClean="0"/>
              <a:t>eploy artifact for development server</a:t>
            </a:r>
            <a:endParaRPr lang="ko-KR" altLang="en-US" sz="1200" dirty="0"/>
          </a:p>
        </p:txBody>
      </p:sp>
      <p:sp>
        <p:nvSpPr>
          <p:cNvPr id="14" name="모서리가 둥근 직사각형 13"/>
          <p:cNvSpPr/>
          <p:nvPr/>
        </p:nvSpPr>
        <p:spPr>
          <a:xfrm>
            <a:off x="272480" y="1419668"/>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a:t>
            </a:r>
          </a:p>
          <a:p>
            <a:pPr algn="ctr"/>
            <a:r>
              <a:rPr lang="en-US" altLang="ko-KR" sz="1200" dirty="0" smtClean="0"/>
              <a:t>development server</a:t>
            </a:r>
            <a:endParaRPr lang="ko-KR" altLang="en-US" sz="1200" dirty="0"/>
          </a:p>
        </p:txBody>
      </p:sp>
      <p:sp>
        <p:nvSpPr>
          <p:cNvPr id="17" name="타원 16"/>
          <p:cNvSpPr/>
          <p:nvPr/>
        </p:nvSpPr>
        <p:spPr>
          <a:xfrm>
            <a:off x="1364601" y="981940"/>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18" name="타원 17"/>
          <p:cNvSpPr/>
          <p:nvPr/>
        </p:nvSpPr>
        <p:spPr>
          <a:xfrm>
            <a:off x="1364601" y="3429000"/>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19" name="모서리가 둥근 직사각형 18"/>
          <p:cNvSpPr/>
          <p:nvPr/>
        </p:nvSpPr>
        <p:spPr>
          <a:xfrm>
            <a:off x="272480" y="2787820"/>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Restart </a:t>
            </a:r>
          </a:p>
          <a:p>
            <a:pPr algn="ctr"/>
            <a:r>
              <a:rPr lang="en-US" altLang="ko-KR" sz="1200" dirty="0" smtClean="0"/>
              <a:t>development server</a:t>
            </a:r>
            <a:endParaRPr lang="ko-KR" altLang="en-US" sz="1200" dirty="0"/>
          </a:p>
        </p:txBody>
      </p:sp>
      <p:cxnSp>
        <p:nvCxnSpPr>
          <p:cNvPr id="20" name="직선 화살표 연결선 19"/>
          <p:cNvCxnSpPr>
            <a:stCxn id="14" idx="2"/>
            <a:endCxn id="13" idx="0"/>
          </p:cNvCxnSpPr>
          <p:nvPr/>
        </p:nvCxnSpPr>
        <p:spPr>
          <a:xfrm>
            <a:off x="1520619" y="1923724"/>
            <a:ext cx="0" cy="17261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a:stCxn id="13" idx="2"/>
            <a:endCxn id="19" idx="0"/>
          </p:cNvCxnSpPr>
          <p:nvPr/>
        </p:nvCxnSpPr>
        <p:spPr>
          <a:xfrm>
            <a:off x="1520619" y="2600396"/>
            <a:ext cx="0" cy="1874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a:stCxn id="17" idx="4"/>
            <a:endCxn id="14" idx="0"/>
          </p:cNvCxnSpPr>
          <p:nvPr/>
        </p:nvCxnSpPr>
        <p:spPr>
          <a:xfrm>
            <a:off x="1520619" y="1269972"/>
            <a:ext cx="0" cy="14969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a:stCxn id="19" idx="2"/>
            <a:endCxn id="18" idx="0"/>
          </p:cNvCxnSpPr>
          <p:nvPr/>
        </p:nvCxnSpPr>
        <p:spPr>
          <a:xfrm>
            <a:off x="1520619" y="3291876"/>
            <a:ext cx="0" cy="1371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모서리가 둥근 직사각형 23"/>
          <p:cNvSpPr/>
          <p:nvPr/>
        </p:nvSpPr>
        <p:spPr>
          <a:xfrm>
            <a:off x="3704862" y="3463280"/>
            <a:ext cx="2496277"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D</a:t>
            </a:r>
            <a:r>
              <a:rPr lang="en-US" altLang="ko-KR" sz="1200" dirty="0" smtClean="0"/>
              <a:t>eploy artifact for </a:t>
            </a:r>
          </a:p>
          <a:p>
            <a:pPr algn="ctr"/>
            <a:r>
              <a:rPr lang="en-US" altLang="ko-KR" sz="1200" dirty="0" smtClean="0"/>
              <a:t>staging server</a:t>
            </a:r>
            <a:endParaRPr lang="ko-KR" altLang="en-US" sz="1200" dirty="0"/>
          </a:p>
        </p:txBody>
      </p:sp>
      <p:sp>
        <p:nvSpPr>
          <p:cNvPr id="25" name="모서리가 둥근 직사각형 24"/>
          <p:cNvSpPr/>
          <p:nvPr/>
        </p:nvSpPr>
        <p:spPr>
          <a:xfrm>
            <a:off x="3704862" y="2786608"/>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a:t>
            </a:r>
          </a:p>
          <a:p>
            <a:pPr algn="ctr"/>
            <a:r>
              <a:rPr lang="en-US" altLang="ko-KR" sz="1200" dirty="0" smtClean="0"/>
              <a:t>staging server</a:t>
            </a:r>
            <a:endParaRPr lang="ko-KR" altLang="en-US" sz="1200" dirty="0"/>
          </a:p>
        </p:txBody>
      </p:sp>
      <p:sp>
        <p:nvSpPr>
          <p:cNvPr id="26" name="타원 25"/>
          <p:cNvSpPr/>
          <p:nvPr/>
        </p:nvSpPr>
        <p:spPr>
          <a:xfrm>
            <a:off x="4796983" y="2348880"/>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27" name="타원 26"/>
          <p:cNvSpPr/>
          <p:nvPr/>
        </p:nvSpPr>
        <p:spPr>
          <a:xfrm>
            <a:off x="4796983" y="4795940"/>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28" name="모서리가 둥근 직사각형 27"/>
          <p:cNvSpPr/>
          <p:nvPr/>
        </p:nvSpPr>
        <p:spPr>
          <a:xfrm>
            <a:off x="3704862" y="4154760"/>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Restart </a:t>
            </a:r>
          </a:p>
          <a:p>
            <a:pPr algn="ctr"/>
            <a:r>
              <a:rPr lang="en-US" altLang="ko-KR" sz="1200" dirty="0" smtClean="0"/>
              <a:t>staging server</a:t>
            </a:r>
            <a:endParaRPr lang="ko-KR" altLang="en-US" sz="1200" dirty="0"/>
          </a:p>
        </p:txBody>
      </p:sp>
      <p:cxnSp>
        <p:nvCxnSpPr>
          <p:cNvPr id="29" name="직선 화살표 연결선 28"/>
          <p:cNvCxnSpPr>
            <a:stCxn id="25" idx="2"/>
            <a:endCxn id="24" idx="0"/>
          </p:cNvCxnSpPr>
          <p:nvPr/>
        </p:nvCxnSpPr>
        <p:spPr>
          <a:xfrm>
            <a:off x="4953000" y="3290664"/>
            <a:ext cx="0" cy="17261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직선 화살표 연결선 29"/>
          <p:cNvCxnSpPr>
            <a:stCxn id="24" idx="2"/>
            <a:endCxn id="28" idx="0"/>
          </p:cNvCxnSpPr>
          <p:nvPr/>
        </p:nvCxnSpPr>
        <p:spPr>
          <a:xfrm>
            <a:off x="4953000" y="3967336"/>
            <a:ext cx="0" cy="1874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a:stCxn id="26" idx="4"/>
            <a:endCxn id="25" idx="0"/>
          </p:cNvCxnSpPr>
          <p:nvPr/>
        </p:nvCxnSpPr>
        <p:spPr>
          <a:xfrm>
            <a:off x="4953000" y="2636912"/>
            <a:ext cx="0" cy="14969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a:stCxn id="28" idx="2"/>
            <a:endCxn id="27" idx="0"/>
          </p:cNvCxnSpPr>
          <p:nvPr/>
        </p:nvCxnSpPr>
        <p:spPr>
          <a:xfrm>
            <a:off x="4953000" y="4658816"/>
            <a:ext cx="0" cy="1371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모서리가 둥근 직사각형 32"/>
          <p:cNvSpPr/>
          <p:nvPr/>
        </p:nvSpPr>
        <p:spPr>
          <a:xfrm>
            <a:off x="7137243" y="4832644"/>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a:t>D</a:t>
            </a:r>
            <a:r>
              <a:rPr lang="en-US" altLang="ko-KR" sz="1200" dirty="0" smtClean="0"/>
              <a:t>eploy artifact for </a:t>
            </a:r>
            <a:r>
              <a:rPr lang="en-US" altLang="ko-KR" sz="1200" dirty="0"/>
              <a:t>production server</a:t>
            </a:r>
            <a:endParaRPr lang="ko-KR" altLang="en-US" sz="1200" dirty="0"/>
          </a:p>
        </p:txBody>
      </p:sp>
      <p:sp>
        <p:nvSpPr>
          <p:cNvPr id="34" name="모서리가 둥근 직사각형 33"/>
          <p:cNvSpPr/>
          <p:nvPr/>
        </p:nvSpPr>
        <p:spPr>
          <a:xfrm>
            <a:off x="7137243" y="4155972"/>
            <a:ext cx="2496277"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Prepare artifact for</a:t>
            </a:r>
          </a:p>
          <a:p>
            <a:pPr algn="ctr"/>
            <a:r>
              <a:rPr lang="en-US" altLang="ko-KR" sz="1200" dirty="0" smtClean="0"/>
              <a:t>production server</a:t>
            </a:r>
            <a:endParaRPr lang="ko-KR" altLang="en-US" sz="1200" dirty="0"/>
          </a:p>
        </p:txBody>
      </p:sp>
      <p:sp>
        <p:nvSpPr>
          <p:cNvPr id="35" name="타원 34"/>
          <p:cNvSpPr/>
          <p:nvPr/>
        </p:nvSpPr>
        <p:spPr>
          <a:xfrm>
            <a:off x="8229364" y="3718244"/>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36" name="타원 35"/>
          <p:cNvSpPr/>
          <p:nvPr/>
        </p:nvSpPr>
        <p:spPr>
          <a:xfrm>
            <a:off x="8229364" y="6165304"/>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37" name="모서리가 둥근 직사각형 36"/>
          <p:cNvSpPr/>
          <p:nvPr/>
        </p:nvSpPr>
        <p:spPr>
          <a:xfrm>
            <a:off x="7137243" y="5524124"/>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Restart </a:t>
            </a:r>
          </a:p>
          <a:p>
            <a:pPr algn="ctr"/>
            <a:r>
              <a:rPr lang="en-US" altLang="ko-KR" sz="1200" dirty="0"/>
              <a:t>production server</a:t>
            </a:r>
            <a:endParaRPr lang="ko-KR" altLang="en-US" sz="1200" dirty="0"/>
          </a:p>
        </p:txBody>
      </p:sp>
      <p:cxnSp>
        <p:nvCxnSpPr>
          <p:cNvPr id="38" name="직선 화살표 연결선 37"/>
          <p:cNvCxnSpPr>
            <a:stCxn id="34" idx="2"/>
            <a:endCxn id="33" idx="0"/>
          </p:cNvCxnSpPr>
          <p:nvPr/>
        </p:nvCxnSpPr>
        <p:spPr>
          <a:xfrm>
            <a:off x="8385381" y="4660028"/>
            <a:ext cx="0" cy="17261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33" idx="2"/>
            <a:endCxn id="37" idx="0"/>
          </p:cNvCxnSpPr>
          <p:nvPr/>
        </p:nvCxnSpPr>
        <p:spPr>
          <a:xfrm>
            <a:off x="8385381" y="5336700"/>
            <a:ext cx="0" cy="1874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a:stCxn id="35" idx="4"/>
            <a:endCxn id="34" idx="0"/>
          </p:cNvCxnSpPr>
          <p:nvPr/>
        </p:nvCxnSpPr>
        <p:spPr>
          <a:xfrm>
            <a:off x="8385381" y="4006276"/>
            <a:ext cx="0" cy="14969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직선 화살표 연결선 40"/>
          <p:cNvCxnSpPr>
            <a:stCxn id="37" idx="2"/>
            <a:endCxn id="36" idx="0"/>
          </p:cNvCxnSpPr>
          <p:nvPr/>
        </p:nvCxnSpPr>
        <p:spPr>
          <a:xfrm>
            <a:off x="8385381" y="6028180"/>
            <a:ext cx="0" cy="1371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오른쪽 화살표 41"/>
          <p:cNvSpPr/>
          <p:nvPr/>
        </p:nvSpPr>
        <p:spPr>
          <a:xfrm>
            <a:off x="2846766" y="1532548"/>
            <a:ext cx="876727" cy="3134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3" name="오른쪽 화살표 42"/>
          <p:cNvSpPr/>
          <p:nvPr/>
        </p:nvSpPr>
        <p:spPr>
          <a:xfrm>
            <a:off x="6323083" y="2852936"/>
            <a:ext cx="814160" cy="3134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4" name="오른쪽 화살표 43"/>
          <p:cNvSpPr/>
          <p:nvPr/>
        </p:nvSpPr>
        <p:spPr>
          <a:xfrm rot="5400000">
            <a:off x="3774843" y="2190436"/>
            <a:ext cx="796140" cy="33961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5" name="오른쪽 화살표 44"/>
          <p:cNvSpPr/>
          <p:nvPr/>
        </p:nvSpPr>
        <p:spPr>
          <a:xfrm rot="5400000">
            <a:off x="7142014" y="3550066"/>
            <a:ext cx="858416" cy="33961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pic>
        <p:nvPicPr>
          <p:cNvPr id="46" name="그림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23492" y="1319802"/>
            <a:ext cx="842604" cy="777788"/>
          </a:xfrm>
          <a:prstGeom prst="rect">
            <a:avLst/>
          </a:prstGeom>
        </p:spPr>
      </p:pic>
      <p:pic>
        <p:nvPicPr>
          <p:cNvPr id="47" name="그림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49920" y="2620786"/>
            <a:ext cx="842604" cy="777788"/>
          </a:xfrm>
          <a:prstGeom prst="rect">
            <a:avLst/>
          </a:prstGeom>
        </p:spPr>
      </p:pic>
      <p:sp>
        <p:nvSpPr>
          <p:cNvPr id="48" name="TextBox 47"/>
          <p:cNvSpPr txBox="1"/>
          <p:nvPr/>
        </p:nvSpPr>
        <p:spPr>
          <a:xfrm>
            <a:off x="4484948" y="1455168"/>
            <a:ext cx="2036385" cy="461665"/>
          </a:xfrm>
          <a:prstGeom prst="rect">
            <a:avLst/>
          </a:prstGeom>
          <a:noFill/>
        </p:spPr>
        <p:txBody>
          <a:bodyPr wrap="square" rtlCol="0">
            <a:spAutoFit/>
          </a:bodyPr>
          <a:lstStyle/>
          <a:p>
            <a:r>
              <a:rPr lang="en-US" altLang="ko-KR" sz="1200" dirty="0" smtClean="0"/>
              <a:t>distribution folder for development server</a:t>
            </a:r>
            <a:endParaRPr lang="ko-KR" altLang="en-US" sz="1200" dirty="0"/>
          </a:p>
        </p:txBody>
      </p:sp>
      <p:sp>
        <p:nvSpPr>
          <p:cNvPr id="49" name="TextBox 48"/>
          <p:cNvSpPr txBox="1"/>
          <p:nvPr/>
        </p:nvSpPr>
        <p:spPr>
          <a:xfrm>
            <a:off x="7917329" y="2780929"/>
            <a:ext cx="1872208" cy="461665"/>
          </a:xfrm>
          <a:prstGeom prst="rect">
            <a:avLst/>
          </a:prstGeom>
          <a:noFill/>
        </p:spPr>
        <p:txBody>
          <a:bodyPr wrap="square" rtlCol="0">
            <a:spAutoFit/>
          </a:bodyPr>
          <a:lstStyle/>
          <a:p>
            <a:r>
              <a:rPr lang="en-US" altLang="ko-KR" sz="1200" dirty="0" smtClean="0"/>
              <a:t>distribution folder for </a:t>
            </a:r>
            <a:r>
              <a:rPr lang="en-US" altLang="ko-KR" sz="1200" dirty="0"/>
              <a:t>staging server</a:t>
            </a:r>
            <a:endParaRPr lang="ko-KR" altLang="en-US" sz="1200" dirty="0"/>
          </a:p>
        </p:txBody>
      </p:sp>
      <p:sp>
        <p:nvSpPr>
          <p:cNvPr id="50" name="폭발 2 49"/>
          <p:cNvSpPr/>
          <p:nvPr/>
        </p:nvSpPr>
        <p:spPr>
          <a:xfrm>
            <a:off x="2863798" y="1360984"/>
            <a:ext cx="858095" cy="666562"/>
          </a:xfrm>
          <a:prstGeom prst="irregularSeal2">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1" name="그림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38887" y="2027546"/>
            <a:ext cx="429518" cy="465350"/>
          </a:xfrm>
          <a:prstGeom prst="rect">
            <a:avLst/>
          </a:prstGeom>
        </p:spPr>
      </p:pic>
      <p:pic>
        <p:nvPicPr>
          <p:cNvPr id="52" name="그림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12122" y="1456617"/>
            <a:ext cx="429518" cy="465350"/>
          </a:xfrm>
          <a:prstGeom prst="rect">
            <a:avLst/>
          </a:prstGeom>
        </p:spPr>
      </p:pic>
      <p:sp>
        <p:nvSpPr>
          <p:cNvPr id="53" name="폭발 2 52"/>
          <p:cNvSpPr/>
          <p:nvPr/>
        </p:nvSpPr>
        <p:spPr>
          <a:xfrm>
            <a:off x="6323083" y="2676399"/>
            <a:ext cx="858095" cy="666562"/>
          </a:xfrm>
          <a:prstGeom prst="irregularSeal2">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폭발 2 53"/>
          <p:cNvSpPr/>
          <p:nvPr/>
        </p:nvSpPr>
        <p:spPr>
          <a:xfrm>
            <a:off x="7134428" y="3376972"/>
            <a:ext cx="858095" cy="666562"/>
          </a:xfrm>
          <a:prstGeom prst="irregularSeal2">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5" name="그림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1794" y="3429000"/>
            <a:ext cx="429518" cy="465350"/>
          </a:xfrm>
          <a:prstGeom prst="rect">
            <a:avLst/>
          </a:prstGeom>
        </p:spPr>
      </p:pic>
      <p:pic>
        <p:nvPicPr>
          <p:cNvPr id="56" name="그림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3173" y="2747626"/>
            <a:ext cx="362973" cy="465350"/>
          </a:xfrm>
          <a:prstGeom prst="rect">
            <a:avLst/>
          </a:prstGeom>
        </p:spPr>
      </p:pic>
    </p:spTree>
    <p:extLst>
      <p:ext uri="{BB962C8B-B14F-4D97-AF65-F5344CB8AC3E}">
        <p14:creationId xmlns:p14="http://schemas.microsoft.com/office/powerpoint/2010/main" val="13094880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43120" y="80628"/>
            <a:ext cx="2215671" cy="369332"/>
          </a:xfrm>
          <a:prstGeom prst="rect">
            <a:avLst/>
          </a:prstGeom>
          <a:noFill/>
        </p:spPr>
        <p:txBody>
          <a:bodyPr wrap="none" rtlCol="0">
            <a:spAutoFit/>
          </a:bodyPr>
          <a:lstStyle/>
          <a:p>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4. </a:t>
            </a:r>
            <a:r>
              <a:rPr lang="ko-KR" altLang="en-US"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대응 전략 </a:t>
            </a:r>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(Lock)</a:t>
            </a:r>
            <a:endPar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endParaRPr>
          </a:p>
        </p:txBody>
      </p:sp>
      <p:sp>
        <p:nvSpPr>
          <p:cNvPr id="16" name="TextBox 15"/>
          <p:cNvSpPr txBox="1"/>
          <p:nvPr/>
        </p:nvSpPr>
        <p:spPr>
          <a:xfrm>
            <a:off x="5143546" y="96017"/>
            <a:ext cx="4480714" cy="338554"/>
          </a:xfrm>
          <a:prstGeom prst="rect">
            <a:avLst/>
          </a:prstGeom>
          <a:noFill/>
        </p:spPr>
        <p:txBody>
          <a:bodyPr wrap="none" rtlCol="0">
            <a:spAutoFit/>
          </a:bodyPr>
          <a:lstStyle/>
          <a:p>
            <a:pPr algn="r"/>
            <a:r>
              <a:rPr lang="en-US" altLang="ko-KR" sz="1600" b="1" dirty="0" smtClean="0">
                <a:solidFill>
                  <a:schemeClr val="accent1">
                    <a:lumMod val="40000"/>
                    <a:lumOff val="60000"/>
                  </a:schemeClr>
                </a:solidFill>
                <a:latin typeface="맑은 고딕" pitchFamily="50" charset="-127"/>
                <a:ea typeface="맑은 고딕" pitchFamily="50" charset="-127"/>
              </a:rPr>
              <a:t>4.7 Restart </a:t>
            </a:r>
            <a:r>
              <a:rPr lang="en-US" altLang="ko-KR" sz="1600" b="1" dirty="0" err="1" smtClean="0">
                <a:solidFill>
                  <a:schemeClr val="accent1">
                    <a:lumMod val="40000"/>
                    <a:lumOff val="60000"/>
                  </a:schemeClr>
                </a:solidFill>
                <a:latin typeface="맑은 고딕" pitchFamily="50" charset="-127"/>
                <a:ea typeface="맑은 고딕" pitchFamily="50" charset="-127"/>
              </a:rPr>
              <a:t>STG</a:t>
            </a:r>
            <a:r>
              <a:rPr lang="en-US" altLang="ko-KR" sz="1600" b="1" dirty="0" smtClean="0">
                <a:solidFill>
                  <a:schemeClr val="accent1">
                    <a:lumMod val="40000"/>
                    <a:lumOff val="60000"/>
                  </a:schemeClr>
                </a:solidFill>
                <a:latin typeface="맑은 고딕" pitchFamily="50" charset="-127"/>
                <a:ea typeface="맑은 고딕" pitchFamily="50" charset="-127"/>
              </a:rPr>
              <a:t> </a:t>
            </a:r>
            <a:r>
              <a:rPr lang="en-US" altLang="ko-KR" sz="1600" b="1" dirty="0">
                <a:solidFill>
                  <a:schemeClr val="accent1">
                    <a:lumMod val="40000"/>
                    <a:lumOff val="60000"/>
                  </a:schemeClr>
                </a:solidFill>
                <a:latin typeface="맑은 고딕" pitchFamily="50" charset="-127"/>
                <a:ea typeface="맑은 고딕" pitchFamily="50" charset="-127"/>
              </a:rPr>
              <a:t>Server, Prepare </a:t>
            </a:r>
            <a:r>
              <a:rPr lang="en-US" altLang="ko-KR" sz="1600" b="1" dirty="0" err="1" smtClean="0">
                <a:solidFill>
                  <a:schemeClr val="accent1">
                    <a:lumMod val="40000"/>
                    <a:lumOff val="60000"/>
                  </a:schemeClr>
                </a:solidFill>
                <a:latin typeface="맑은 고딕" pitchFamily="50" charset="-127"/>
                <a:ea typeface="맑은 고딕" pitchFamily="50" charset="-127"/>
              </a:rPr>
              <a:t>PRD</a:t>
            </a:r>
            <a:r>
              <a:rPr lang="en-US" altLang="ko-KR" sz="1600" b="1" dirty="0" smtClean="0">
                <a:solidFill>
                  <a:schemeClr val="accent1">
                    <a:lumMod val="40000"/>
                    <a:lumOff val="60000"/>
                  </a:schemeClr>
                </a:solidFill>
                <a:latin typeface="맑은 고딕" pitchFamily="50" charset="-127"/>
                <a:ea typeface="맑은 고딕" pitchFamily="50" charset="-127"/>
              </a:rPr>
              <a:t> </a:t>
            </a:r>
            <a:r>
              <a:rPr lang="en-US" altLang="ko-KR" sz="1600" b="1" dirty="0">
                <a:solidFill>
                  <a:schemeClr val="accent1">
                    <a:lumMod val="40000"/>
                    <a:lumOff val="60000"/>
                  </a:schemeClr>
                </a:solidFill>
                <a:latin typeface="맑은 고딕" pitchFamily="50" charset="-127"/>
                <a:ea typeface="맑은 고딕" pitchFamily="50" charset="-127"/>
              </a:rPr>
              <a:t>Server </a:t>
            </a:r>
          </a:p>
        </p:txBody>
      </p:sp>
      <p:grpSp>
        <p:nvGrpSpPr>
          <p:cNvPr id="103" name="그룹 102"/>
          <p:cNvGrpSpPr/>
          <p:nvPr/>
        </p:nvGrpSpPr>
        <p:grpSpPr>
          <a:xfrm>
            <a:off x="272479" y="4869160"/>
            <a:ext cx="2981367" cy="1361260"/>
            <a:chOff x="251519" y="5380108"/>
            <a:chExt cx="2752031" cy="1361260"/>
          </a:xfrm>
        </p:grpSpPr>
        <p:sp>
          <p:nvSpPr>
            <p:cNvPr id="104" name="직사각형 103"/>
            <p:cNvSpPr/>
            <p:nvPr/>
          </p:nvSpPr>
          <p:spPr>
            <a:xfrm>
              <a:off x="251519" y="5380108"/>
              <a:ext cx="2752031" cy="1361260"/>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altLang="ko-KR" sz="1200" b="1" dirty="0" smtClean="0"/>
                <a:t>Legend</a:t>
              </a:r>
              <a:endParaRPr lang="ko-KR" altLang="en-US" sz="1200" b="1" dirty="0"/>
            </a:p>
          </p:txBody>
        </p:sp>
        <p:sp>
          <p:nvSpPr>
            <p:cNvPr id="105" name="TextBox 104"/>
            <p:cNvSpPr txBox="1"/>
            <p:nvPr/>
          </p:nvSpPr>
          <p:spPr>
            <a:xfrm>
              <a:off x="2080459" y="5733256"/>
              <a:ext cx="771099" cy="276999"/>
            </a:xfrm>
            <a:prstGeom prst="rect">
              <a:avLst/>
            </a:prstGeom>
            <a:noFill/>
          </p:spPr>
          <p:txBody>
            <a:bodyPr wrap="none" rtlCol="0">
              <a:spAutoFit/>
            </a:bodyPr>
            <a:lstStyle/>
            <a:p>
              <a:r>
                <a:rPr lang="en-US" altLang="ko-KR" sz="1200" dirty="0" smtClean="0"/>
                <a:t>Unlocked</a:t>
              </a:r>
              <a:endParaRPr lang="ko-KR" altLang="en-US" sz="1200" dirty="0"/>
            </a:p>
          </p:txBody>
        </p:sp>
        <p:sp>
          <p:nvSpPr>
            <p:cNvPr id="106" name="모서리가 둥근 직사각형 105"/>
            <p:cNvSpPr/>
            <p:nvPr/>
          </p:nvSpPr>
          <p:spPr>
            <a:xfrm>
              <a:off x="395536" y="6079768"/>
              <a:ext cx="1152128"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A</a:t>
              </a:r>
              <a:r>
                <a:rPr lang="en-US" altLang="ko-KR" sz="1200" dirty="0" smtClean="0"/>
                <a:t>ctive job</a:t>
              </a:r>
              <a:endParaRPr lang="ko-KR" altLang="en-US" sz="1200" dirty="0"/>
            </a:p>
          </p:txBody>
        </p:sp>
        <p:sp>
          <p:nvSpPr>
            <p:cNvPr id="107" name="모서리가 둥근 직사각형 106"/>
            <p:cNvSpPr/>
            <p:nvPr/>
          </p:nvSpPr>
          <p:spPr>
            <a:xfrm>
              <a:off x="395536" y="6367800"/>
              <a:ext cx="1152128" cy="2160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smtClean="0"/>
                <a:t>Pending job</a:t>
              </a:r>
              <a:endParaRPr lang="ko-KR" altLang="en-US" sz="1200" dirty="0"/>
            </a:p>
          </p:txBody>
        </p:sp>
        <p:sp>
          <p:nvSpPr>
            <p:cNvPr id="108" name="모서리가 둥근 직사각형 107"/>
            <p:cNvSpPr/>
            <p:nvPr/>
          </p:nvSpPr>
          <p:spPr>
            <a:xfrm>
              <a:off x="395536" y="5776152"/>
              <a:ext cx="1152128" cy="2160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Job</a:t>
              </a:r>
              <a:endParaRPr lang="ko-KR" altLang="en-US" sz="1200" dirty="0"/>
            </a:p>
          </p:txBody>
        </p:sp>
        <p:pic>
          <p:nvPicPr>
            <p:cNvPr id="109" name="그림 10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6165304"/>
              <a:ext cx="335052" cy="465350"/>
            </a:xfrm>
            <a:prstGeom prst="rect">
              <a:avLst/>
            </a:prstGeom>
          </p:spPr>
        </p:pic>
        <p:pic>
          <p:nvPicPr>
            <p:cNvPr id="110" name="그림 10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3688" y="5661248"/>
              <a:ext cx="396478" cy="465350"/>
            </a:xfrm>
            <a:prstGeom prst="rect">
              <a:avLst/>
            </a:prstGeom>
          </p:spPr>
        </p:pic>
        <p:sp>
          <p:nvSpPr>
            <p:cNvPr id="111" name="TextBox 110"/>
            <p:cNvSpPr txBox="1"/>
            <p:nvPr/>
          </p:nvSpPr>
          <p:spPr>
            <a:xfrm>
              <a:off x="2082920" y="6296912"/>
              <a:ext cx="621650" cy="276999"/>
            </a:xfrm>
            <a:prstGeom prst="rect">
              <a:avLst/>
            </a:prstGeom>
            <a:noFill/>
          </p:spPr>
          <p:txBody>
            <a:bodyPr wrap="none" rtlCol="0">
              <a:spAutoFit/>
            </a:bodyPr>
            <a:lstStyle/>
            <a:p>
              <a:r>
                <a:rPr lang="en-US" altLang="ko-KR" sz="1200" dirty="0" smtClean="0"/>
                <a:t>Locked</a:t>
              </a:r>
              <a:endParaRPr lang="ko-KR" altLang="en-US" sz="1200" dirty="0"/>
            </a:p>
          </p:txBody>
        </p:sp>
      </p:grpSp>
      <p:sp>
        <p:nvSpPr>
          <p:cNvPr id="13" name="모서리가 둥근 직사각형 12"/>
          <p:cNvSpPr/>
          <p:nvPr/>
        </p:nvSpPr>
        <p:spPr>
          <a:xfrm>
            <a:off x="272480" y="2096340"/>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a:t>D</a:t>
            </a:r>
            <a:r>
              <a:rPr lang="en-US" altLang="ko-KR" sz="1200" dirty="0" smtClean="0"/>
              <a:t>eploy artifact for development server</a:t>
            </a:r>
            <a:endParaRPr lang="ko-KR" altLang="en-US" sz="1200" dirty="0"/>
          </a:p>
        </p:txBody>
      </p:sp>
      <p:sp>
        <p:nvSpPr>
          <p:cNvPr id="14" name="모서리가 둥근 직사각형 13"/>
          <p:cNvSpPr/>
          <p:nvPr/>
        </p:nvSpPr>
        <p:spPr>
          <a:xfrm>
            <a:off x="272480" y="1419668"/>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a:t>
            </a:r>
          </a:p>
          <a:p>
            <a:pPr algn="ctr"/>
            <a:r>
              <a:rPr lang="en-US" altLang="ko-KR" sz="1200" dirty="0" smtClean="0"/>
              <a:t>development server</a:t>
            </a:r>
            <a:endParaRPr lang="ko-KR" altLang="en-US" sz="1200" dirty="0"/>
          </a:p>
        </p:txBody>
      </p:sp>
      <p:sp>
        <p:nvSpPr>
          <p:cNvPr id="17" name="타원 16"/>
          <p:cNvSpPr/>
          <p:nvPr/>
        </p:nvSpPr>
        <p:spPr>
          <a:xfrm>
            <a:off x="1364601" y="981940"/>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18" name="타원 17"/>
          <p:cNvSpPr/>
          <p:nvPr/>
        </p:nvSpPr>
        <p:spPr>
          <a:xfrm>
            <a:off x="1364601" y="3429000"/>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19" name="모서리가 둥근 직사각형 18"/>
          <p:cNvSpPr/>
          <p:nvPr/>
        </p:nvSpPr>
        <p:spPr>
          <a:xfrm>
            <a:off x="272480" y="2787820"/>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Restart </a:t>
            </a:r>
          </a:p>
          <a:p>
            <a:pPr algn="ctr"/>
            <a:r>
              <a:rPr lang="en-US" altLang="ko-KR" sz="1200" dirty="0" smtClean="0"/>
              <a:t>development server</a:t>
            </a:r>
            <a:endParaRPr lang="ko-KR" altLang="en-US" sz="1200" dirty="0"/>
          </a:p>
        </p:txBody>
      </p:sp>
      <p:cxnSp>
        <p:nvCxnSpPr>
          <p:cNvPr id="20" name="직선 화살표 연결선 19"/>
          <p:cNvCxnSpPr>
            <a:stCxn id="14" idx="2"/>
            <a:endCxn id="13" idx="0"/>
          </p:cNvCxnSpPr>
          <p:nvPr/>
        </p:nvCxnSpPr>
        <p:spPr>
          <a:xfrm>
            <a:off x="1520619" y="1923724"/>
            <a:ext cx="0" cy="17261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a:stCxn id="13" idx="2"/>
            <a:endCxn id="19" idx="0"/>
          </p:cNvCxnSpPr>
          <p:nvPr/>
        </p:nvCxnSpPr>
        <p:spPr>
          <a:xfrm>
            <a:off x="1520619" y="2600396"/>
            <a:ext cx="0" cy="1874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a:stCxn id="17" idx="4"/>
            <a:endCxn id="14" idx="0"/>
          </p:cNvCxnSpPr>
          <p:nvPr/>
        </p:nvCxnSpPr>
        <p:spPr>
          <a:xfrm>
            <a:off x="1520619" y="1269972"/>
            <a:ext cx="0" cy="14969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a:stCxn id="19" idx="2"/>
            <a:endCxn id="18" idx="0"/>
          </p:cNvCxnSpPr>
          <p:nvPr/>
        </p:nvCxnSpPr>
        <p:spPr>
          <a:xfrm>
            <a:off x="1520619" y="3291876"/>
            <a:ext cx="0" cy="1371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모서리가 둥근 직사각형 23"/>
          <p:cNvSpPr/>
          <p:nvPr/>
        </p:nvSpPr>
        <p:spPr>
          <a:xfrm>
            <a:off x="3704862" y="3463280"/>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a:t>D</a:t>
            </a:r>
            <a:r>
              <a:rPr lang="en-US" altLang="ko-KR" sz="1200" dirty="0" smtClean="0"/>
              <a:t>eploy artifact for </a:t>
            </a:r>
          </a:p>
          <a:p>
            <a:pPr algn="ctr"/>
            <a:r>
              <a:rPr lang="en-US" altLang="ko-KR" sz="1200" dirty="0" smtClean="0"/>
              <a:t>staging server</a:t>
            </a:r>
            <a:endParaRPr lang="ko-KR" altLang="en-US" sz="1200" dirty="0"/>
          </a:p>
        </p:txBody>
      </p:sp>
      <p:sp>
        <p:nvSpPr>
          <p:cNvPr id="25" name="모서리가 둥근 직사각형 24"/>
          <p:cNvSpPr/>
          <p:nvPr/>
        </p:nvSpPr>
        <p:spPr>
          <a:xfrm>
            <a:off x="3704862" y="2786608"/>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a:t>
            </a:r>
          </a:p>
          <a:p>
            <a:pPr algn="ctr"/>
            <a:r>
              <a:rPr lang="en-US" altLang="ko-KR" sz="1200" dirty="0" smtClean="0"/>
              <a:t>staging server</a:t>
            </a:r>
            <a:endParaRPr lang="ko-KR" altLang="en-US" sz="1200" dirty="0"/>
          </a:p>
        </p:txBody>
      </p:sp>
      <p:sp>
        <p:nvSpPr>
          <p:cNvPr id="26" name="타원 25"/>
          <p:cNvSpPr/>
          <p:nvPr/>
        </p:nvSpPr>
        <p:spPr>
          <a:xfrm>
            <a:off x="4796983" y="2348880"/>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27" name="타원 26"/>
          <p:cNvSpPr/>
          <p:nvPr/>
        </p:nvSpPr>
        <p:spPr>
          <a:xfrm>
            <a:off x="4796983" y="4795940"/>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28" name="모서리가 둥근 직사각형 27"/>
          <p:cNvSpPr/>
          <p:nvPr/>
        </p:nvSpPr>
        <p:spPr>
          <a:xfrm>
            <a:off x="3704862" y="4154760"/>
            <a:ext cx="2496277"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Restart </a:t>
            </a:r>
          </a:p>
          <a:p>
            <a:pPr algn="ctr"/>
            <a:r>
              <a:rPr lang="en-US" altLang="ko-KR" sz="1200" dirty="0" smtClean="0"/>
              <a:t>staging server</a:t>
            </a:r>
            <a:endParaRPr lang="ko-KR" altLang="en-US" sz="1200" dirty="0"/>
          </a:p>
        </p:txBody>
      </p:sp>
      <p:cxnSp>
        <p:nvCxnSpPr>
          <p:cNvPr id="29" name="직선 화살표 연결선 28"/>
          <p:cNvCxnSpPr>
            <a:stCxn id="25" idx="2"/>
            <a:endCxn id="24" idx="0"/>
          </p:cNvCxnSpPr>
          <p:nvPr/>
        </p:nvCxnSpPr>
        <p:spPr>
          <a:xfrm>
            <a:off x="4953000" y="3290664"/>
            <a:ext cx="0" cy="17261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직선 화살표 연결선 29"/>
          <p:cNvCxnSpPr>
            <a:stCxn id="24" idx="2"/>
            <a:endCxn id="28" idx="0"/>
          </p:cNvCxnSpPr>
          <p:nvPr/>
        </p:nvCxnSpPr>
        <p:spPr>
          <a:xfrm>
            <a:off x="4953000" y="3967336"/>
            <a:ext cx="0" cy="1874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a:stCxn id="26" idx="4"/>
            <a:endCxn id="25" idx="0"/>
          </p:cNvCxnSpPr>
          <p:nvPr/>
        </p:nvCxnSpPr>
        <p:spPr>
          <a:xfrm>
            <a:off x="4953000" y="2636912"/>
            <a:ext cx="0" cy="14969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a:stCxn id="28" idx="2"/>
            <a:endCxn id="27" idx="0"/>
          </p:cNvCxnSpPr>
          <p:nvPr/>
        </p:nvCxnSpPr>
        <p:spPr>
          <a:xfrm>
            <a:off x="4953000" y="4658816"/>
            <a:ext cx="0" cy="1371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모서리가 둥근 직사각형 32"/>
          <p:cNvSpPr/>
          <p:nvPr/>
        </p:nvSpPr>
        <p:spPr>
          <a:xfrm>
            <a:off x="7137243" y="4832644"/>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a:t>D</a:t>
            </a:r>
            <a:r>
              <a:rPr lang="en-US" altLang="ko-KR" sz="1200" dirty="0" smtClean="0"/>
              <a:t>eploy artifact for </a:t>
            </a:r>
            <a:r>
              <a:rPr lang="en-US" altLang="ko-KR" sz="1200" dirty="0"/>
              <a:t>production server</a:t>
            </a:r>
            <a:endParaRPr lang="ko-KR" altLang="en-US" sz="1200" dirty="0"/>
          </a:p>
        </p:txBody>
      </p:sp>
      <p:sp>
        <p:nvSpPr>
          <p:cNvPr id="34" name="모서리가 둥근 직사각형 33"/>
          <p:cNvSpPr/>
          <p:nvPr/>
        </p:nvSpPr>
        <p:spPr>
          <a:xfrm>
            <a:off x="7137243" y="4155972"/>
            <a:ext cx="2496277"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Prepare artifact for</a:t>
            </a:r>
          </a:p>
          <a:p>
            <a:pPr algn="ctr"/>
            <a:r>
              <a:rPr lang="en-US" altLang="ko-KR" sz="1200" dirty="0" smtClean="0"/>
              <a:t>production server</a:t>
            </a:r>
            <a:endParaRPr lang="ko-KR" altLang="en-US" sz="1200" dirty="0"/>
          </a:p>
        </p:txBody>
      </p:sp>
      <p:sp>
        <p:nvSpPr>
          <p:cNvPr id="35" name="타원 34"/>
          <p:cNvSpPr/>
          <p:nvPr/>
        </p:nvSpPr>
        <p:spPr>
          <a:xfrm>
            <a:off x="8229364" y="3718244"/>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36" name="타원 35"/>
          <p:cNvSpPr/>
          <p:nvPr/>
        </p:nvSpPr>
        <p:spPr>
          <a:xfrm>
            <a:off x="8229364" y="6165304"/>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200"/>
          </a:p>
        </p:txBody>
      </p:sp>
      <p:sp>
        <p:nvSpPr>
          <p:cNvPr id="37" name="모서리가 둥근 직사각형 36"/>
          <p:cNvSpPr/>
          <p:nvPr/>
        </p:nvSpPr>
        <p:spPr>
          <a:xfrm>
            <a:off x="7137243" y="5524124"/>
            <a:ext cx="2496277" cy="504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Restart </a:t>
            </a:r>
          </a:p>
          <a:p>
            <a:pPr algn="ctr"/>
            <a:r>
              <a:rPr lang="en-US" altLang="ko-KR" sz="1200" dirty="0"/>
              <a:t>production server</a:t>
            </a:r>
            <a:endParaRPr lang="ko-KR" altLang="en-US" sz="1200" dirty="0"/>
          </a:p>
        </p:txBody>
      </p:sp>
      <p:cxnSp>
        <p:nvCxnSpPr>
          <p:cNvPr id="38" name="직선 화살표 연결선 37"/>
          <p:cNvCxnSpPr>
            <a:stCxn id="34" idx="2"/>
            <a:endCxn id="33" idx="0"/>
          </p:cNvCxnSpPr>
          <p:nvPr/>
        </p:nvCxnSpPr>
        <p:spPr>
          <a:xfrm>
            <a:off x="8385381" y="4660028"/>
            <a:ext cx="0" cy="17261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33" idx="2"/>
            <a:endCxn id="37" idx="0"/>
          </p:cNvCxnSpPr>
          <p:nvPr/>
        </p:nvCxnSpPr>
        <p:spPr>
          <a:xfrm>
            <a:off x="8385381" y="5336700"/>
            <a:ext cx="0" cy="1874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a:stCxn id="35" idx="4"/>
            <a:endCxn id="34" idx="0"/>
          </p:cNvCxnSpPr>
          <p:nvPr/>
        </p:nvCxnSpPr>
        <p:spPr>
          <a:xfrm>
            <a:off x="8385381" y="4006276"/>
            <a:ext cx="0" cy="14969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직선 화살표 연결선 40"/>
          <p:cNvCxnSpPr>
            <a:stCxn id="37" idx="2"/>
            <a:endCxn id="36" idx="0"/>
          </p:cNvCxnSpPr>
          <p:nvPr/>
        </p:nvCxnSpPr>
        <p:spPr>
          <a:xfrm>
            <a:off x="8385381" y="6028180"/>
            <a:ext cx="0" cy="1371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오른쪽 화살표 41"/>
          <p:cNvSpPr/>
          <p:nvPr/>
        </p:nvSpPr>
        <p:spPr>
          <a:xfrm>
            <a:off x="2846766" y="1532548"/>
            <a:ext cx="876727" cy="3134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3" name="오른쪽 화살표 42"/>
          <p:cNvSpPr/>
          <p:nvPr/>
        </p:nvSpPr>
        <p:spPr>
          <a:xfrm>
            <a:off x="6323083" y="2852936"/>
            <a:ext cx="814160" cy="3134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4" name="오른쪽 화살표 43"/>
          <p:cNvSpPr/>
          <p:nvPr/>
        </p:nvSpPr>
        <p:spPr>
          <a:xfrm rot="5400000">
            <a:off x="3774843" y="2190436"/>
            <a:ext cx="796140" cy="33961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5" name="오른쪽 화살표 44"/>
          <p:cNvSpPr/>
          <p:nvPr/>
        </p:nvSpPr>
        <p:spPr>
          <a:xfrm rot="5400000">
            <a:off x="7142014" y="3550066"/>
            <a:ext cx="858416" cy="33961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pic>
        <p:nvPicPr>
          <p:cNvPr id="46" name="그림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23492" y="1319802"/>
            <a:ext cx="842604" cy="777788"/>
          </a:xfrm>
          <a:prstGeom prst="rect">
            <a:avLst/>
          </a:prstGeom>
        </p:spPr>
      </p:pic>
      <p:pic>
        <p:nvPicPr>
          <p:cNvPr id="47" name="그림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49920" y="2620786"/>
            <a:ext cx="842604" cy="777788"/>
          </a:xfrm>
          <a:prstGeom prst="rect">
            <a:avLst/>
          </a:prstGeom>
        </p:spPr>
      </p:pic>
      <p:sp>
        <p:nvSpPr>
          <p:cNvPr id="48" name="TextBox 47"/>
          <p:cNvSpPr txBox="1"/>
          <p:nvPr/>
        </p:nvSpPr>
        <p:spPr>
          <a:xfrm>
            <a:off x="4484948" y="1455168"/>
            <a:ext cx="2036385" cy="461665"/>
          </a:xfrm>
          <a:prstGeom prst="rect">
            <a:avLst/>
          </a:prstGeom>
          <a:noFill/>
        </p:spPr>
        <p:txBody>
          <a:bodyPr wrap="square" rtlCol="0">
            <a:spAutoFit/>
          </a:bodyPr>
          <a:lstStyle/>
          <a:p>
            <a:r>
              <a:rPr lang="en-US" altLang="ko-KR" sz="1200" dirty="0" smtClean="0"/>
              <a:t>distribution folder for development server</a:t>
            </a:r>
            <a:endParaRPr lang="ko-KR" altLang="en-US" sz="1200" dirty="0"/>
          </a:p>
        </p:txBody>
      </p:sp>
      <p:sp>
        <p:nvSpPr>
          <p:cNvPr id="49" name="TextBox 48"/>
          <p:cNvSpPr txBox="1"/>
          <p:nvPr/>
        </p:nvSpPr>
        <p:spPr>
          <a:xfrm>
            <a:off x="7917329" y="2780929"/>
            <a:ext cx="1872208" cy="461665"/>
          </a:xfrm>
          <a:prstGeom prst="rect">
            <a:avLst/>
          </a:prstGeom>
          <a:noFill/>
        </p:spPr>
        <p:txBody>
          <a:bodyPr wrap="square" rtlCol="0">
            <a:spAutoFit/>
          </a:bodyPr>
          <a:lstStyle/>
          <a:p>
            <a:r>
              <a:rPr lang="en-US" altLang="ko-KR" sz="1200" dirty="0" smtClean="0"/>
              <a:t>distribution folder for </a:t>
            </a:r>
            <a:r>
              <a:rPr lang="en-US" altLang="ko-KR" sz="1200" dirty="0"/>
              <a:t>staging server</a:t>
            </a:r>
            <a:endParaRPr lang="ko-KR" altLang="en-US" sz="1200" dirty="0"/>
          </a:p>
        </p:txBody>
      </p:sp>
      <p:pic>
        <p:nvPicPr>
          <p:cNvPr id="50" name="그림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38887" y="2027546"/>
            <a:ext cx="429518" cy="465350"/>
          </a:xfrm>
          <a:prstGeom prst="rect">
            <a:avLst/>
          </a:prstGeom>
        </p:spPr>
      </p:pic>
      <p:pic>
        <p:nvPicPr>
          <p:cNvPr id="51" name="그림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12122" y="1456617"/>
            <a:ext cx="429518" cy="465350"/>
          </a:xfrm>
          <a:prstGeom prst="rect">
            <a:avLst/>
          </a:prstGeom>
        </p:spPr>
      </p:pic>
      <p:pic>
        <p:nvPicPr>
          <p:cNvPr id="52" name="그림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1794" y="3429000"/>
            <a:ext cx="429518" cy="465350"/>
          </a:xfrm>
          <a:prstGeom prst="rect">
            <a:avLst/>
          </a:prstGeom>
        </p:spPr>
      </p:pic>
      <p:pic>
        <p:nvPicPr>
          <p:cNvPr id="53" name="그림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3173" y="2747626"/>
            <a:ext cx="362973" cy="465350"/>
          </a:xfrm>
          <a:prstGeom prst="rect">
            <a:avLst/>
          </a:prstGeom>
        </p:spPr>
      </p:pic>
    </p:spTree>
    <p:extLst>
      <p:ext uri="{BB962C8B-B14F-4D97-AF65-F5344CB8AC3E}">
        <p14:creationId xmlns:p14="http://schemas.microsoft.com/office/powerpoint/2010/main" val="13094880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636912"/>
            <a:ext cx="9905999" cy="461665"/>
          </a:xfrm>
          <a:prstGeom prst="rect">
            <a:avLst/>
          </a:prstGeom>
          <a:noFill/>
        </p:spPr>
        <p:txBody>
          <a:bodyPr wrap="square" rtlCol="0">
            <a:spAutoFit/>
          </a:bodyPr>
          <a:lstStyle/>
          <a:p>
            <a:pPr algn="ctr"/>
            <a:r>
              <a:rPr lang="en-US" altLang="ko-KR" sz="2400" b="1" dirty="0">
                <a:solidFill>
                  <a:schemeClr val="tx1">
                    <a:lumMod val="85000"/>
                    <a:lumOff val="15000"/>
                  </a:schemeClr>
                </a:solidFill>
                <a:effectLst>
                  <a:reflection blurRad="12700" stA="20000" endPos="45000" dist="88900" dir="5400000" sy="-100000" algn="bl" rotWithShape="0"/>
                </a:effectLst>
                <a:latin typeface="맑은 고딕" pitchFamily="50" charset="-127"/>
                <a:ea typeface="맑은 고딕" pitchFamily="50" charset="-127"/>
              </a:rPr>
              <a:t>5</a:t>
            </a:r>
            <a:r>
              <a:rPr lang="en-US" altLang="ko-KR" sz="2400" b="1" dirty="0" smtClean="0">
                <a:solidFill>
                  <a:schemeClr val="tx1">
                    <a:lumMod val="85000"/>
                    <a:lumOff val="15000"/>
                  </a:schemeClr>
                </a:solidFill>
                <a:effectLst>
                  <a:reflection blurRad="12700" stA="20000" endPos="45000" dist="88900" dir="5400000" sy="-100000" algn="bl" rotWithShape="0"/>
                </a:effectLst>
                <a:latin typeface="맑은 고딕" pitchFamily="50" charset="-127"/>
                <a:ea typeface="맑은 고딕" pitchFamily="50" charset="-127"/>
              </a:rPr>
              <a:t>. </a:t>
            </a:r>
            <a:r>
              <a:rPr lang="ko-KR" altLang="en-US" sz="2400" b="1" dirty="0" smtClean="0">
                <a:solidFill>
                  <a:schemeClr val="tx1">
                    <a:lumMod val="85000"/>
                    <a:lumOff val="15000"/>
                  </a:schemeClr>
                </a:solidFill>
                <a:effectLst>
                  <a:reflection blurRad="12700" stA="20000" endPos="45000" dist="88900" dir="5400000" sy="-100000" algn="bl" rotWithShape="0"/>
                </a:effectLst>
                <a:latin typeface="맑은 고딕" pitchFamily="50" charset="-127"/>
                <a:ea typeface="맑은 고딕" pitchFamily="50" charset="-127"/>
              </a:rPr>
              <a:t>대응 전략</a:t>
            </a:r>
            <a:r>
              <a:rPr lang="en-US" altLang="ko-KR" sz="2400" b="1" dirty="0" smtClean="0">
                <a:solidFill>
                  <a:schemeClr val="tx1">
                    <a:lumMod val="85000"/>
                    <a:lumOff val="15000"/>
                  </a:schemeClr>
                </a:solidFill>
                <a:effectLst>
                  <a:reflection blurRad="12700" stA="20000" endPos="45000" dist="88900" dir="5400000" sy="-100000" algn="bl" rotWithShape="0"/>
                </a:effectLst>
                <a:latin typeface="맑은 고딕" pitchFamily="50" charset="-127"/>
                <a:ea typeface="맑은 고딕" pitchFamily="50" charset="-127"/>
              </a:rPr>
              <a:t> (Block)</a:t>
            </a:r>
            <a:endParaRPr lang="en-US" altLang="ko-KR" sz="2400" b="1" dirty="0">
              <a:solidFill>
                <a:schemeClr val="tx1">
                  <a:lumMod val="85000"/>
                  <a:lumOff val="15000"/>
                </a:schemeClr>
              </a:solidFill>
              <a:effectLst>
                <a:reflection blurRad="12700" stA="20000" endPos="45000" dist="88900" dir="5400000" sy="-100000" algn="bl" rotWithShape="0"/>
              </a:effectLst>
              <a:latin typeface="맑은 고딕" pitchFamily="50" charset="-127"/>
              <a:ea typeface="맑은 고딕" pitchFamily="50" charset="-127"/>
            </a:endParaRPr>
          </a:p>
        </p:txBody>
      </p:sp>
    </p:spTree>
    <p:extLst>
      <p:ext uri="{BB962C8B-B14F-4D97-AF65-F5344CB8AC3E}">
        <p14:creationId xmlns:p14="http://schemas.microsoft.com/office/powerpoint/2010/main" val="23541574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43120" y="80628"/>
            <a:ext cx="2308645" cy="369332"/>
          </a:xfrm>
          <a:prstGeom prst="rect">
            <a:avLst/>
          </a:prstGeom>
          <a:noFill/>
        </p:spPr>
        <p:txBody>
          <a:bodyPr wrap="none" rtlCol="0">
            <a:spAutoFit/>
          </a:bodyPr>
          <a:lstStyle/>
          <a:p>
            <a:r>
              <a:rPr lang="en-US" altLang="ko-KR"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5</a:t>
            </a:r>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 </a:t>
            </a:r>
            <a:r>
              <a:rPr lang="ko-KR" altLang="en-US"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대응 전략 </a:t>
            </a:r>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(Block)</a:t>
            </a:r>
            <a:endPar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endParaRPr>
          </a:p>
        </p:txBody>
      </p:sp>
      <p:sp>
        <p:nvSpPr>
          <p:cNvPr id="16" name="TextBox 15"/>
          <p:cNvSpPr txBox="1"/>
          <p:nvPr/>
        </p:nvSpPr>
        <p:spPr>
          <a:xfrm>
            <a:off x="8483435" y="96017"/>
            <a:ext cx="1140825" cy="338554"/>
          </a:xfrm>
          <a:prstGeom prst="rect">
            <a:avLst/>
          </a:prstGeom>
          <a:noFill/>
        </p:spPr>
        <p:txBody>
          <a:bodyPr wrap="none" rtlCol="0">
            <a:spAutoFit/>
          </a:bodyPr>
          <a:lstStyle/>
          <a:p>
            <a:pPr algn="r"/>
            <a:r>
              <a:rPr lang="en-US" altLang="ko-KR" sz="1600" b="1" dirty="0" smtClean="0">
                <a:solidFill>
                  <a:schemeClr val="accent1">
                    <a:lumMod val="40000"/>
                    <a:lumOff val="60000"/>
                  </a:schemeClr>
                </a:solidFill>
                <a:latin typeface="맑은 고딕" pitchFamily="50" charset="-127"/>
                <a:ea typeface="맑은 고딕" pitchFamily="50" charset="-127"/>
              </a:rPr>
              <a:t>5.1 Ready</a:t>
            </a:r>
            <a:endParaRPr lang="en-US" altLang="ko-KR" sz="1600" b="1" dirty="0">
              <a:solidFill>
                <a:schemeClr val="accent1">
                  <a:lumMod val="40000"/>
                  <a:lumOff val="60000"/>
                </a:schemeClr>
              </a:solidFill>
              <a:latin typeface="맑은 고딕" pitchFamily="50" charset="-127"/>
              <a:ea typeface="맑은 고딕" pitchFamily="50" charset="-127"/>
            </a:endParaRPr>
          </a:p>
        </p:txBody>
      </p:sp>
      <p:sp>
        <p:nvSpPr>
          <p:cNvPr id="54" name="모서리가 둥근 직사각형 53"/>
          <p:cNvSpPr/>
          <p:nvPr/>
        </p:nvSpPr>
        <p:spPr>
          <a:xfrm>
            <a:off x="272480" y="399347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-${module}-prepare</a:t>
            </a:r>
            <a:endParaRPr lang="ko-KR" altLang="en-US" sz="1200" dirty="0"/>
          </a:p>
        </p:txBody>
      </p:sp>
      <p:sp>
        <p:nvSpPr>
          <p:cNvPr id="55" name="타원 54"/>
          <p:cNvSpPr/>
          <p:nvPr/>
        </p:nvSpPr>
        <p:spPr>
          <a:xfrm>
            <a:off x="4757978" y="1185162"/>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56" name="직선 화살표 연결선 55"/>
          <p:cNvCxnSpPr/>
          <p:nvPr/>
        </p:nvCxnSpPr>
        <p:spPr>
          <a:xfrm>
            <a:off x="4913996" y="1473194"/>
            <a:ext cx="0" cy="24043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모서리가 둥근 직사각형 56"/>
          <p:cNvSpPr/>
          <p:nvPr/>
        </p:nvSpPr>
        <p:spPr>
          <a:xfrm>
            <a:off x="272480" y="4586826"/>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a:t>dev</a:t>
            </a:r>
            <a:r>
              <a:rPr lang="en-US" altLang="ko-KR" sz="1200" dirty="0"/>
              <a:t>-${module</a:t>
            </a:r>
            <a:r>
              <a:rPr lang="en-US" altLang="ko-KR" sz="1200" dirty="0" smtClean="0"/>
              <a:t>}-publish</a:t>
            </a:r>
            <a:endParaRPr lang="ko-KR" altLang="en-US" sz="1200" dirty="0"/>
          </a:p>
        </p:txBody>
      </p:sp>
      <p:sp>
        <p:nvSpPr>
          <p:cNvPr id="58" name="모서리가 둥근 직사각형 57"/>
          <p:cNvSpPr/>
          <p:nvPr/>
        </p:nvSpPr>
        <p:spPr>
          <a:xfrm>
            <a:off x="272480" y="5224748"/>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a:t>dev</a:t>
            </a:r>
            <a:r>
              <a:rPr lang="en-US" altLang="ko-KR" sz="1200" dirty="0"/>
              <a:t>-${module}-restart</a:t>
            </a:r>
            <a:endParaRPr lang="ko-KR" altLang="en-US" sz="1200" dirty="0"/>
          </a:p>
        </p:txBody>
      </p:sp>
      <p:cxnSp>
        <p:nvCxnSpPr>
          <p:cNvPr id="59" name="직선 화살표 연결선 58"/>
          <p:cNvCxnSpPr>
            <a:stCxn id="54" idx="2"/>
            <a:endCxn id="57" idx="0"/>
          </p:cNvCxnSpPr>
          <p:nvPr/>
        </p:nvCxnSpPr>
        <p:spPr>
          <a:xfrm>
            <a:off x="1403606" y="4393970"/>
            <a:ext cx="0" cy="1928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직선 화살표 연결선 59"/>
          <p:cNvCxnSpPr>
            <a:stCxn id="57" idx="2"/>
            <a:endCxn id="58" idx="0"/>
          </p:cNvCxnSpPr>
          <p:nvPr/>
        </p:nvCxnSpPr>
        <p:spPr>
          <a:xfrm>
            <a:off x="1403606" y="4987322"/>
            <a:ext cx="0" cy="23742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모서리가 둥근 직사각형 60"/>
          <p:cNvSpPr/>
          <p:nvPr/>
        </p:nvSpPr>
        <p:spPr>
          <a:xfrm>
            <a:off x="7371269" y="4000612"/>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-report-common-prepare</a:t>
            </a:r>
            <a:endParaRPr lang="ko-KR" altLang="en-US" sz="1200" dirty="0"/>
          </a:p>
        </p:txBody>
      </p:sp>
      <p:sp>
        <p:nvSpPr>
          <p:cNvPr id="62" name="모서리가 둥근 직사각형 61"/>
          <p:cNvSpPr/>
          <p:nvPr/>
        </p:nvSpPr>
        <p:spPr>
          <a:xfrm>
            <a:off x="7371269" y="459396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-report-common-publish</a:t>
            </a:r>
            <a:endParaRPr lang="ko-KR" altLang="en-US" sz="1200" dirty="0"/>
          </a:p>
        </p:txBody>
      </p:sp>
      <p:sp>
        <p:nvSpPr>
          <p:cNvPr id="63" name="모서리가 둥근 직사각형 62"/>
          <p:cNvSpPr/>
          <p:nvPr/>
        </p:nvSpPr>
        <p:spPr>
          <a:xfrm>
            <a:off x="7371269" y="5231886"/>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-report-common-restart</a:t>
            </a:r>
            <a:endParaRPr lang="ko-KR" altLang="en-US" sz="1200" dirty="0"/>
          </a:p>
        </p:txBody>
      </p:sp>
      <p:cxnSp>
        <p:nvCxnSpPr>
          <p:cNvPr id="64" name="직선 화살표 연결선 63"/>
          <p:cNvCxnSpPr>
            <a:stCxn id="61" idx="2"/>
            <a:endCxn id="62" idx="0"/>
          </p:cNvCxnSpPr>
          <p:nvPr/>
        </p:nvCxnSpPr>
        <p:spPr>
          <a:xfrm>
            <a:off x="8502394" y="4401108"/>
            <a:ext cx="0" cy="1928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직선 화살표 연결선 64"/>
          <p:cNvCxnSpPr>
            <a:stCxn id="62" idx="2"/>
            <a:endCxn id="63" idx="0"/>
          </p:cNvCxnSpPr>
          <p:nvPr/>
        </p:nvCxnSpPr>
        <p:spPr>
          <a:xfrm>
            <a:off x="8502394" y="4994460"/>
            <a:ext cx="0" cy="23742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모서리가 둥근 직사각형 65"/>
          <p:cNvSpPr/>
          <p:nvPr/>
        </p:nvSpPr>
        <p:spPr>
          <a:xfrm>
            <a:off x="5031009" y="4000612"/>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a:t>
            </a:r>
            <a:r>
              <a:rPr lang="en-US" altLang="ko-KR" sz="1200" dirty="0" err="1" smtClean="0"/>
              <a:t>xform</a:t>
            </a:r>
            <a:r>
              <a:rPr lang="en-US" altLang="ko-KR" sz="1200" dirty="0" smtClean="0"/>
              <a:t>-common-prepare</a:t>
            </a:r>
            <a:endParaRPr lang="ko-KR" altLang="en-US" sz="1200" dirty="0"/>
          </a:p>
        </p:txBody>
      </p:sp>
      <p:sp>
        <p:nvSpPr>
          <p:cNvPr id="67" name="모서리가 둥근 직사각형 66"/>
          <p:cNvSpPr/>
          <p:nvPr/>
        </p:nvSpPr>
        <p:spPr>
          <a:xfrm>
            <a:off x="5031009" y="459396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a:t>
            </a:r>
            <a:r>
              <a:rPr lang="en-US" altLang="ko-KR" sz="1200" dirty="0" err="1" smtClean="0"/>
              <a:t>xform</a:t>
            </a:r>
            <a:r>
              <a:rPr lang="en-US" altLang="ko-KR" sz="1200" dirty="0" smtClean="0"/>
              <a:t>-common-publish</a:t>
            </a:r>
            <a:endParaRPr lang="ko-KR" altLang="en-US" sz="1200" dirty="0"/>
          </a:p>
        </p:txBody>
      </p:sp>
      <p:sp>
        <p:nvSpPr>
          <p:cNvPr id="68" name="모서리가 둥근 직사각형 67"/>
          <p:cNvSpPr/>
          <p:nvPr/>
        </p:nvSpPr>
        <p:spPr>
          <a:xfrm>
            <a:off x="5031009" y="5231886"/>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a:t>
            </a:r>
            <a:r>
              <a:rPr lang="en-US" altLang="ko-KR" sz="1200" dirty="0" err="1" smtClean="0"/>
              <a:t>xform</a:t>
            </a:r>
            <a:r>
              <a:rPr lang="en-US" altLang="ko-KR" sz="1200" dirty="0" smtClean="0"/>
              <a:t>-common-restart</a:t>
            </a:r>
            <a:endParaRPr lang="ko-KR" altLang="en-US" sz="1200" dirty="0"/>
          </a:p>
        </p:txBody>
      </p:sp>
      <p:cxnSp>
        <p:nvCxnSpPr>
          <p:cNvPr id="69" name="직선 화살표 연결선 68"/>
          <p:cNvCxnSpPr>
            <a:stCxn id="66" idx="2"/>
            <a:endCxn id="67" idx="0"/>
          </p:cNvCxnSpPr>
          <p:nvPr/>
        </p:nvCxnSpPr>
        <p:spPr>
          <a:xfrm>
            <a:off x="6162134" y="4401108"/>
            <a:ext cx="0" cy="1928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직선 화살표 연결선 69"/>
          <p:cNvCxnSpPr>
            <a:stCxn id="67" idx="2"/>
            <a:endCxn id="68" idx="0"/>
          </p:cNvCxnSpPr>
          <p:nvPr/>
        </p:nvCxnSpPr>
        <p:spPr>
          <a:xfrm>
            <a:off x="6162134" y="4994460"/>
            <a:ext cx="0" cy="23742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1" name="모서리가 둥근 직사각형 70"/>
          <p:cNvSpPr/>
          <p:nvPr/>
        </p:nvSpPr>
        <p:spPr>
          <a:xfrm>
            <a:off x="2690749" y="4000612"/>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-web-common-prepare</a:t>
            </a:r>
            <a:endParaRPr lang="ko-KR" altLang="en-US" sz="1200" dirty="0"/>
          </a:p>
        </p:txBody>
      </p:sp>
      <p:sp>
        <p:nvSpPr>
          <p:cNvPr id="72" name="모서리가 둥근 직사각형 71"/>
          <p:cNvSpPr/>
          <p:nvPr/>
        </p:nvSpPr>
        <p:spPr>
          <a:xfrm>
            <a:off x="2690749" y="459396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-web-common-publish</a:t>
            </a:r>
            <a:endParaRPr lang="ko-KR" altLang="en-US" sz="1200" dirty="0"/>
          </a:p>
        </p:txBody>
      </p:sp>
      <p:sp>
        <p:nvSpPr>
          <p:cNvPr id="73" name="모서리가 둥근 직사각형 72"/>
          <p:cNvSpPr/>
          <p:nvPr/>
        </p:nvSpPr>
        <p:spPr>
          <a:xfrm>
            <a:off x="2690749" y="5231886"/>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-web-common-restart</a:t>
            </a:r>
            <a:endParaRPr lang="ko-KR" altLang="en-US" sz="1200" dirty="0"/>
          </a:p>
        </p:txBody>
      </p:sp>
      <p:cxnSp>
        <p:nvCxnSpPr>
          <p:cNvPr id="74" name="직선 화살표 연결선 73"/>
          <p:cNvCxnSpPr>
            <a:stCxn id="71" idx="2"/>
            <a:endCxn id="72" idx="0"/>
          </p:cNvCxnSpPr>
          <p:nvPr/>
        </p:nvCxnSpPr>
        <p:spPr>
          <a:xfrm>
            <a:off x="3821874" y="4401108"/>
            <a:ext cx="0" cy="1928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a:stCxn id="72" idx="2"/>
            <a:endCxn id="73" idx="0"/>
          </p:cNvCxnSpPr>
          <p:nvPr/>
        </p:nvCxnSpPr>
        <p:spPr>
          <a:xfrm>
            <a:off x="3821874" y="4994460"/>
            <a:ext cx="0" cy="23742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모서리가 둥근 직사각형 75"/>
          <p:cNvSpPr/>
          <p:nvPr/>
        </p:nvSpPr>
        <p:spPr>
          <a:xfrm>
            <a:off x="3782870" y="1713632"/>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-common-prepare</a:t>
            </a:r>
            <a:endParaRPr lang="ko-KR" altLang="en-US" sz="1200" dirty="0"/>
          </a:p>
        </p:txBody>
      </p:sp>
      <p:sp>
        <p:nvSpPr>
          <p:cNvPr id="77" name="모서리가 둥근 직사각형 76"/>
          <p:cNvSpPr/>
          <p:nvPr/>
        </p:nvSpPr>
        <p:spPr>
          <a:xfrm>
            <a:off x="3782870" y="230698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a:t>dev</a:t>
            </a:r>
            <a:r>
              <a:rPr lang="en-US" altLang="ko-KR" sz="1200" dirty="0"/>
              <a:t>-common-publish</a:t>
            </a:r>
            <a:endParaRPr lang="ko-KR" altLang="en-US" sz="1200" dirty="0"/>
          </a:p>
        </p:txBody>
      </p:sp>
      <p:sp>
        <p:nvSpPr>
          <p:cNvPr id="78" name="모서리가 둥근 직사각형 77"/>
          <p:cNvSpPr/>
          <p:nvPr/>
        </p:nvSpPr>
        <p:spPr>
          <a:xfrm>
            <a:off x="3782870" y="2944906"/>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a:t>dev</a:t>
            </a:r>
            <a:r>
              <a:rPr lang="en-US" altLang="ko-KR" sz="1200" dirty="0"/>
              <a:t>-common-restart</a:t>
            </a:r>
            <a:endParaRPr lang="ko-KR" altLang="en-US" sz="1200" dirty="0"/>
          </a:p>
        </p:txBody>
      </p:sp>
      <p:cxnSp>
        <p:nvCxnSpPr>
          <p:cNvPr id="79" name="직선 화살표 연결선 78"/>
          <p:cNvCxnSpPr/>
          <p:nvPr/>
        </p:nvCxnSpPr>
        <p:spPr>
          <a:xfrm>
            <a:off x="4913996" y="2114128"/>
            <a:ext cx="0" cy="1928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직선 화살표 연결선 79"/>
          <p:cNvCxnSpPr/>
          <p:nvPr/>
        </p:nvCxnSpPr>
        <p:spPr>
          <a:xfrm>
            <a:off x="4913996" y="2707480"/>
            <a:ext cx="0" cy="23742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직선 화살표 연결선 116"/>
          <p:cNvCxnSpPr>
            <a:stCxn id="76" idx="1"/>
            <a:endCxn id="54" idx="0"/>
          </p:cNvCxnSpPr>
          <p:nvPr/>
        </p:nvCxnSpPr>
        <p:spPr>
          <a:xfrm rot="10800000" flipV="1">
            <a:off x="1403606" y="1913880"/>
            <a:ext cx="2379264" cy="2079594"/>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직선 화살표 연결선 116"/>
          <p:cNvCxnSpPr>
            <a:stCxn id="76" idx="1"/>
          </p:cNvCxnSpPr>
          <p:nvPr/>
        </p:nvCxnSpPr>
        <p:spPr>
          <a:xfrm rot="10800000" flipV="1">
            <a:off x="3392827" y="1913880"/>
            <a:ext cx="390044" cy="2079594"/>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직선 화살표 연결선 116"/>
          <p:cNvCxnSpPr>
            <a:stCxn id="76" idx="3"/>
            <a:endCxn id="61" idx="0"/>
          </p:cNvCxnSpPr>
          <p:nvPr/>
        </p:nvCxnSpPr>
        <p:spPr>
          <a:xfrm>
            <a:off x="6045121" y="1913880"/>
            <a:ext cx="2457273" cy="2086732"/>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직선 화살표 연결선 116"/>
          <p:cNvCxnSpPr>
            <a:stCxn id="76" idx="3"/>
          </p:cNvCxnSpPr>
          <p:nvPr/>
        </p:nvCxnSpPr>
        <p:spPr>
          <a:xfrm>
            <a:off x="6045121" y="1913880"/>
            <a:ext cx="468052" cy="2079594"/>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5" name="타원 84"/>
          <p:cNvSpPr/>
          <p:nvPr/>
        </p:nvSpPr>
        <p:spPr>
          <a:xfrm>
            <a:off x="4757978" y="3561426"/>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86" name="직선 화살표 연결선 85"/>
          <p:cNvCxnSpPr>
            <a:stCxn id="78" idx="2"/>
            <a:endCxn id="85" idx="0"/>
          </p:cNvCxnSpPr>
          <p:nvPr/>
        </p:nvCxnSpPr>
        <p:spPr>
          <a:xfrm>
            <a:off x="4913996" y="3345402"/>
            <a:ext cx="0"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7" name="타원 86"/>
          <p:cNvSpPr/>
          <p:nvPr/>
        </p:nvSpPr>
        <p:spPr>
          <a:xfrm>
            <a:off x="1247587" y="5872820"/>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88" name="직선 화살표 연결선 87"/>
          <p:cNvCxnSpPr>
            <a:stCxn id="58" idx="2"/>
            <a:endCxn id="87" idx="0"/>
          </p:cNvCxnSpPr>
          <p:nvPr/>
        </p:nvCxnSpPr>
        <p:spPr>
          <a:xfrm flipH="1">
            <a:off x="1403605" y="5625244"/>
            <a:ext cx="1" cy="24757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9" name="타원 88"/>
          <p:cNvSpPr/>
          <p:nvPr/>
        </p:nvSpPr>
        <p:spPr>
          <a:xfrm>
            <a:off x="3669056" y="5865682"/>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90" name="직선 화살표 연결선 89"/>
          <p:cNvCxnSpPr>
            <a:stCxn id="73" idx="2"/>
            <a:endCxn id="89" idx="0"/>
          </p:cNvCxnSpPr>
          <p:nvPr/>
        </p:nvCxnSpPr>
        <p:spPr>
          <a:xfrm>
            <a:off x="3821875" y="5632382"/>
            <a:ext cx="3199" cy="2333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1" name="타원 90"/>
          <p:cNvSpPr/>
          <p:nvPr/>
        </p:nvSpPr>
        <p:spPr>
          <a:xfrm>
            <a:off x="6009316" y="5897234"/>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92" name="직선 화살표 연결선 91"/>
          <p:cNvCxnSpPr>
            <a:stCxn id="68" idx="2"/>
            <a:endCxn id="91" idx="0"/>
          </p:cNvCxnSpPr>
          <p:nvPr/>
        </p:nvCxnSpPr>
        <p:spPr>
          <a:xfrm>
            <a:off x="6162135" y="5632382"/>
            <a:ext cx="3199" cy="26485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타원 92"/>
          <p:cNvSpPr/>
          <p:nvPr/>
        </p:nvSpPr>
        <p:spPr>
          <a:xfrm>
            <a:off x="8349576" y="5897234"/>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94" name="직선 화살표 연결선 93"/>
          <p:cNvCxnSpPr>
            <a:stCxn id="63" idx="2"/>
            <a:endCxn id="93" idx="0"/>
          </p:cNvCxnSpPr>
          <p:nvPr/>
        </p:nvCxnSpPr>
        <p:spPr>
          <a:xfrm>
            <a:off x="8502395" y="5632382"/>
            <a:ext cx="3199" cy="26485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5" name="그룹 94"/>
          <p:cNvGrpSpPr/>
          <p:nvPr/>
        </p:nvGrpSpPr>
        <p:grpSpPr>
          <a:xfrm>
            <a:off x="6832173" y="620688"/>
            <a:ext cx="2981367" cy="1752606"/>
            <a:chOff x="6153623" y="260648"/>
            <a:chExt cx="2752031" cy="1752606"/>
          </a:xfrm>
          <a:effectLst>
            <a:outerShdw blurRad="50800" dist="38100" dir="2700000" algn="tl" rotWithShape="0">
              <a:prstClr val="black">
                <a:alpha val="40000"/>
              </a:prstClr>
            </a:outerShdw>
          </a:effectLst>
        </p:grpSpPr>
        <p:sp>
          <p:nvSpPr>
            <p:cNvPr id="96" name="직사각형 95"/>
            <p:cNvSpPr/>
            <p:nvPr/>
          </p:nvSpPr>
          <p:spPr>
            <a:xfrm>
              <a:off x="6153623" y="260648"/>
              <a:ext cx="2752031" cy="1752606"/>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altLang="ko-KR" sz="1200" b="1" dirty="0" smtClean="0"/>
                <a:t>Legend</a:t>
              </a:r>
              <a:endParaRPr lang="ko-KR" altLang="en-US" sz="1200" b="1" dirty="0"/>
            </a:p>
          </p:txBody>
        </p:sp>
        <p:sp>
          <p:nvSpPr>
            <p:cNvPr id="97" name="모서리가 둥근 직사각형 96"/>
            <p:cNvSpPr/>
            <p:nvPr/>
          </p:nvSpPr>
          <p:spPr>
            <a:xfrm>
              <a:off x="6297640" y="960308"/>
              <a:ext cx="1152128"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A</a:t>
              </a:r>
              <a:r>
                <a:rPr lang="en-US" altLang="ko-KR" sz="1200" dirty="0" smtClean="0"/>
                <a:t>ctive job</a:t>
              </a:r>
              <a:endParaRPr lang="ko-KR" altLang="en-US" sz="1200" dirty="0"/>
            </a:p>
          </p:txBody>
        </p:sp>
        <p:sp>
          <p:nvSpPr>
            <p:cNvPr id="98" name="모서리가 둥근 직사각형 97"/>
            <p:cNvSpPr/>
            <p:nvPr/>
          </p:nvSpPr>
          <p:spPr>
            <a:xfrm>
              <a:off x="6297640" y="1248340"/>
              <a:ext cx="1152128" cy="2160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smtClean="0"/>
                <a:t>Pending job</a:t>
              </a:r>
              <a:endParaRPr lang="ko-KR" altLang="en-US" sz="1200" dirty="0"/>
            </a:p>
          </p:txBody>
        </p:sp>
        <p:sp>
          <p:nvSpPr>
            <p:cNvPr id="99" name="모서리가 둥근 직사각형 98"/>
            <p:cNvSpPr/>
            <p:nvPr/>
          </p:nvSpPr>
          <p:spPr>
            <a:xfrm>
              <a:off x="6297640" y="656692"/>
              <a:ext cx="1152128" cy="2160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Job</a:t>
              </a:r>
              <a:endParaRPr lang="ko-KR" altLang="en-US" sz="1200" dirty="0"/>
            </a:p>
          </p:txBody>
        </p:sp>
        <p:sp>
          <p:nvSpPr>
            <p:cNvPr id="100" name="TextBox 99"/>
            <p:cNvSpPr txBox="1"/>
            <p:nvPr/>
          </p:nvSpPr>
          <p:spPr>
            <a:xfrm>
              <a:off x="7982563" y="631721"/>
              <a:ext cx="513750" cy="276999"/>
            </a:xfrm>
            <a:prstGeom prst="rect">
              <a:avLst/>
            </a:prstGeom>
            <a:noFill/>
          </p:spPr>
          <p:txBody>
            <a:bodyPr wrap="none" rtlCol="0">
              <a:spAutoFit/>
            </a:bodyPr>
            <a:lstStyle/>
            <a:p>
              <a:r>
                <a:rPr lang="en-US" altLang="ko-KR" sz="1200" dirty="0" smtClean="0"/>
                <a:t>Block</a:t>
              </a:r>
              <a:endParaRPr lang="ko-KR" altLang="en-US" sz="1200" dirty="0"/>
            </a:p>
          </p:txBody>
        </p:sp>
        <p:pic>
          <p:nvPicPr>
            <p:cNvPr id="101" name="그림 10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8344" y="593883"/>
              <a:ext cx="377880" cy="296258"/>
            </a:xfrm>
            <a:prstGeom prst="rect">
              <a:avLst/>
            </a:prstGeom>
          </p:spPr>
        </p:pic>
        <p:sp>
          <p:nvSpPr>
            <p:cNvPr id="102" name="TextBox 101"/>
            <p:cNvSpPr txBox="1"/>
            <p:nvPr/>
          </p:nvSpPr>
          <p:spPr>
            <a:xfrm>
              <a:off x="7849181" y="980728"/>
              <a:ext cx="772164" cy="461665"/>
            </a:xfrm>
            <a:prstGeom prst="rect">
              <a:avLst/>
            </a:prstGeom>
            <a:noFill/>
          </p:spPr>
          <p:txBody>
            <a:bodyPr wrap="none" rtlCol="0">
              <a:spAutoFit/>
            </a:bodyPr>
            <a:lstStyle/>
            <a:p>
              <a:r>
                <a:rPr lang="en-US" altLang="ko-KR" sz="1200" dirty="0" smtClean="0"/>
                <a:t>Check</a:t>
              </a:r>
            </a:p>
            <a:p>
              <a:r>
                <a:rPr lang="en-US" altLang="ko-KR" sz="1200" dirty="0" smtClean="0"/>
                <a:t>upstream</a:t>
              </a:r>
              <a:endParaRPr lang="ko-KR" altLang="en-US" sz="1200" dirty="0"/>
            </a:p>
          </p:txBody>
        </p:sp>
        <p:sp>
          <p:nvSpPr>
            <p:cNvPr id="112" name="TextBox 111"/>
            <p:cNvSpPr txBox="1"/>
            <p:nvPr/>
          </p:nvSpPr>
          <p:spPr>
            <a:xfrm>
              <a:off x="7849181" y="1412776"/>
              <a:ext cx="963045" cy="461665"/>
            </a:xfrm>
            <a:prstGeom prst="rect">
              <a:avLst/>
            </a:prstGeom>
            <a:noFill/>
          </p:spPr>
          <p:txBody>
            <a:bodyPr wrap="none" rtlCol="0">
              <a:spAutoFit/>
            </a:bodyPr>
            <a:lstStyle/>
            <a:p>
              <a:r>
                <a:rPr lang="en-US" altLang="ko-KR" sz="1200" dirty="0" smtClean="0"/>
                <a:t>Check</a:t>
              </a:r>
            </a:p>
            <a:p>
              <a:r>
                <a:rPr lang="en-US" altLang="ko-KR" sz="1200" dirty="0" smtClean="0"/>
                <a:t>downstream</a:t>
              </a:r>
              <a:endParaRPr lang="ko-KR" altLang="en-US" sz="1200" dirty="0"/>
            </a:p>
          </p:txBody>
        </p:sp>
        <p:sp>
          <p:nvSpPr>
            <p:cNvPr id="113" name="아래쪽 화살표 112"/>
            <p:cNvSpPr/>
            <p:nvPr/>
          </p:nvSpPr>
          <p:spPr>
            <a:xfrm>
              <a:off x="7741152" y="1484784"/>
              <a:ext cx="108029" cy="309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위쪽 화살표 113"/>
            <p:cNvSpPr/>
            <p:nvPr/>
          </p:nvSpPr>
          <p:spPr>
            <a:xfrm>
              <a:off x="7738216" y="1052736"/>
              <a:ext cx="110965" cy="296676"/>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115" name="그룹 43"/>
          <p:cNvGrpSpPr/>
          <p:nvPr/>
        </p:nvGrpSpPr>
        <p:grpSpPr>
          <a:xfrm>
            <a:off x="1370410" y="3553200"/>
            <a:ext cx="696269" cy="296258"/>
            <a:chOff x="1264994" y="3645024"/>
            <a:chExt cx="642710" cy="296258"/>
          </a:xfrm>
        </p:grpSpPr>
        <p:pic>
          <p:nvPicPr>
            <p:cNvPr id="116" name="그림 1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4994" y="3645024"/>
              <a:ext cx="377880" cy="296258"/>
            </a:xfrm>
            <a:prstGeom prst="rect">
              <a:avLst/>
            </a:prstGeom>
          </p:spPr>
        </p:pic>
        <p:sp>
          <p:nvSpPr>
            <p:cNvPr id="117" name="위쪽 화살표 116"/>
            <p:cNvSpPr/>
            <p:nvPr/>
          </p:nvSpPr>
          <p:spPr>
            <a:xfrm>
              <a:off x="1652723" y="3717032"/>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18" name="아래쪽 화살표 117"/>
            <p:cNvSpPr/>
            <p:nvPr/>
          </p:nvSpPr>
          <p:spPr>
            <a:xfrm>
              <a:off x="1799675" y="3717032"/>
              <a:ext cx="108029"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19" name="그룹 187"/>
          <p:cNvGrpSpPr/>
          <p:nvPr/>
        </p:nvGrpSpPr>
        <p:grpSpPr>
          <a:xfrm>
            <a:off x="3314818" y="3553200"/>
            <a:ext cx="696269" cy="296258"/>
            <a:chOff x="1264994" y="3645024"/>
            <a:chExt cx="642710" cy="296258"/>
          </a:xfrm>
        </p:grpSpPr>
        <p:pic>
          <p:nvPicPr>
            <p:cNvPr id="120" name="그림 1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4994" y="3645024"/>
              <a:ext cx="377880" cy="296258"/>
            </a:xfrm>
            <a:prstGeom prst="rect">
              <a:avLst/>
            </a:prstGeom>
          </p:spPr>
        </p:pic>
        <p:sp>
          <p:nvSpPr>
            <p:cNvPr id="121" name="위쪽 화살표 120"/>
            <p:cNvSpPr/>
            <p:nvPr/>
          </p:nvSpPr>
          <p:spPr>
            <a:xfrm>
              <a:off x="1652723" y="3717032"/>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22" name="아래쪽 화살표 121"/>
            <p:cNvSpPr/>
            <p:nvPr/>
          </p:nvSpPr>
          <p:spPr>
            <a:xfrm>
              <a:off x="1799675" y="3717032"/>
              <a:ext cx="108029"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23" name="그룹 200"/>
          <p:cNvGrpSpPr/>
          <p:nvPr/>
        </p:nvGrpSpPr>
        <p:grpSpPr>
          <a:xfrm>
            <a:off x="6440974" y="3553200"/>
            <a:ext cx="696269" cy="296258"/>
            <a:chOff x="1264994" y="3645024"/>
            <a:chExt cx="642710" cy="296258"/>
          </a:xfrm>
        </p:grpSpPr>
        <p:pic>
          <p:nvPicPr>
            <p:cNvPr id="124" name="그림 1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4994" y="3645024"/>
              <a:ext cx="377880" cy="296258"/>
            </a:xfrm>
            <a:prstGeom prst="rect">
              <a:avLst/>
            </a:prstGeom>
          </p:spPr>
        </p:pic>
        <p:sp>
          <p:nvSpPr>
            <p:cNvPr id="125" name="위쪽 화살표 124"/>
            <p:cNvSpPr/>
            <p:nvPr/>
          </p:nvSpPr>
          <p:spPr>
            <a:xfrm>
              <a:off x="1652723" y="3717032"/>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26" name="아래쪽 화살표 125"/>
            <p:cNvSpPr/>
            <p:nvPr/>
          </p:nvSpPr>
          <p:spPr>
            <a:xfrm>
              <a:off x="1799675" y="3717032"/>
              <a:ext cx="108029"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27" name="그룹 208"/>
          <p:cNvGrpSpPr/>
          <p:nvPr/>
        </p:nvGrpSpPr>
        <p:grpSpPr>
          <a:xfrm>
            <a:off x="8463390" y="3553200"/>
            <a:ext cx="696269" cy="296258"/>
            <a:chOff x="1264994" y="3645024"/>
            <a:chExt cx="642710" cy="296258"/>
          </a:xfrm>
        </p:grpSpPr>
        <p:pic>
          <p:nvPicPr>
            <p:cNvPr id="128" name="그림 1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4994" y="3645024"/>
              <a:ext cx="377880" cy="296258"/>
            </a:xfrm>
            <a:prstGeom prst="rect">
              <a:avLst/>
            </a:prstGeom>
          </p:spPr>
        </p:pic>
        <p:sp>
          <p:nvSpPr>
            <p:cNvPr id="129" name="위쪽 화살표 128"/>
            <p:cNvSpPr/>
            <p:nvPr/>
          </p:nvSpPr>
          <p:spPr>
            <a:xfrm>
              <a:off x="1652723" y="3717032"/>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30" name="아래쪽 화살표 129"/>
            <p:cNvSpPr/>
            <p:nvPr/>
          </p:nvSpPr>
          <p:spPr>
            <a:xfrm>
              <a:off x="1799675" y="3717032"/>
              <a:ext cx="108029"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1" name="그룹 44"/>
          <p:cNvGrpSpPr/>
          <p:nvPr/>
        </p:nvGrpSpPr>
        <p:grpSpPr>
          <a:xfrm>
            <a:off x="5036817" y="2049258"/>
            <a:ext cx="540252" cy="296258"/>
            <a:chOff x="4649370" y="2348880"/>
            <a:chExt cx="498694" cy="296258"/>
          </a:xfrm>
        </p:grpSpPr>
        <p:pic>
          <p:nvPicPr>
            <p:cNvPr id="132" name="그림 1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133" name="위쪽 화살표 132"/>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134" name="그룹 216"/>
          <p:cNvGrpSpPr/>
          <p:nvPr/>
        </p:nvGrpSpPr>
        <p:grpSpPr>
          <a:xfrm>
            <a:off x="5031009" y="2689104"/>
            <a:ext cx="540252" cy="296258"/>
            <a:chOff x="4649370" y="2348880"/>
            <a:chExt cx="498694" cy="296258"/>
          </a:xfrm>
        </p:grpSpPr>
        <p:pic>
          <p:nvPicPr>
            <p:cNvPr id="135" name="그림 1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136" name="위쪽 화살표 135"/>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137" name="그룹 219"/>
          <p:cNvGrpSpPr/>
          <p:nvPr/>
        </p:nvGrpSpPr>
        <p:grpSpPr>
          <a:xfrm>
            <a:off x="1604436" y="4353514"/>
            <a:ext cx="540252" cy="296258"/>
            <a:chOff x="4649370" y="2348880"/>
            <a:chExt cx="498694" cy="296258"/>
          </a:xfrm>
        </p:grpSpPr>
        <p:pic>
          <p:nvPicPr>
            <p:cNvPr id="138" name="그림 1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139" name="위쪽 화살표 138"/>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140" name="그룹 222"/>
          <p:cNvGrpSpPr/>
          <p:nvPr/>
        </p:nvGrpSpPr>
        <p:grpSpPr>
          <a:xfrm>
            <a:off x="1598627" y="4993360"/>
            <a:ext cx="540252" cy="296258"/>
            <a:chOff x="4649370" y="2348880"/>
            <a:chExt cx="498694" cy="296258"/>
          </a:xfrm>
        </p:grpSpPr>
        <p:pic>
          <p:nvPicPr>
            <p:cNvPr id="141" name="그림 1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142" name="위쪽 화살표 141"/>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143" name="그룹 225"/>
          <p:cNvGrpSpPr/>
          <p:nvPr/>
        </p:nvGrpSpPr>
        <p:grpSpPr>
          <a:xfrm>
            <a:off x="3944696" y="4353514"/>
            <a:ext cx="540252" cy="296258"/>
            <a:chOff x="4649370" y="2348880"/>
            <a:chExt cx="498694" cy="296258"/>
          </a:xfrm>
        </p:grpSpPr>
        <p:pic>
          <p:nvPicPr>
            <p:cNvPr id="144" name="그림 1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145" name="위쪽 화살표 144"/>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146" name="그룹 228"/>
          <p:cNvGrpSpPr/>
          <p:nvPr/>
        </p:nvGrpSpPr>
        <p:grpSpPr>
          <a:xfrm>
            <a:off x="3938887" y="4993360"/>
            <a:ext cx="540252" cy="296258"/>
            <a:chOff x="4649370" y="2348880"/>
            <a:chExt cx="498694" cy="296258"/>
          </a:xfrm>
        </p:grpSpPr>
        <p:pic>
          <p:nvPicPr>
            <p:cNvPr id="147" name="그림 1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148" name="위쪽 화살표 147"/>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149" name="그룹 231"/>
          <p:cNvGrpSpPr/>
          <p:nvPr/>
        </p:nvGrpSpPr>
        <p:grpSpPr>
          <a:xfrm>
            <a:off x="6284956" y="4353514"/>
            <a:ext cx="540252" cy="296258"/>
            <a:chOff x="4649370" y="2348880"/>
            <a:chExt cx="498694" cy="296258"/>
          </a:xfrm>
        </p:grpSpPr>
        <p:pic>
          <p:nvPicPr>
            <p:cNvPr id="150" name="그림 1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151" name="위쪽 화살표 150"/>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152" name="그룹 234"/>
          <p:cNvGrpSpPr/>
          <p:nvPr/>
        </p:nvGrpSpPr>
        <p:grpSpPr>
          <a:xfrm>
            <a:off x="6279147" y="4993360"/>
            <a:ext cx="540252" cy="296258"/>
            <a:chOff x="4649370" y="2348880"/>
            <a:chExt cx="498694" cy="296258"/>
          </a:xfrm>
        </p:grpSpPr>
        <p:pic>
          <p:nvPicPr>
            <p:cNvPr id="153" name="그림 1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154" name="위쪽 화살표 153"/>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155" name="그룹 237"/>
          <p:cNvGrpSpPr/>
          <p:nvPr/>
        </p:nvGrpSpPr>
        <p:grpSpPr>
          <a:xfrm>
            <a:off x="8625216" y="4353514"/>
            <a:ext cx="540252" cy="296258"/>
            <a:chOff x="4649370" y="2348880"/>
            <a:chExt cx="498694" cy="296258"/>
          </a:xfrm>
        </p:grpSpPr>
        <p:pic>
          <p:nvPicPr>
            <p:cNvPr id="156" name="그림 1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157" name="위쪽 화살표 156"/>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158" name="그룹 240"/>
          <p:cNvGrpSpPr/>
          <p:nvPr/>
        </p:nvGrpSpPr>
        <p:grpSpPr>
          <a:xfrm>
            <a:off x="8619407" y="4993360"/>
            <a:ext cx="540252" cy="296258"/>
            <a:chOff x="4649370" y="2348880"/>
            <a:chExt cx="498694" cy="296258"/>
          </a:xfrm>
        </p:grpSpPr>
        <p:pic>
          <p:nvPicPr>
            <p:cNvPr id="159" name="그림 1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160" name="위쪽 화살표 159"/>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2698555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43120" y="80628"/>
            <a:ext cx="2308645" cy="369332"/>
          </a:xfrm>
          <a:prstGeom prst="rect">
            <a:avLst/>
          </a:prstGeom>
          <a:noFill/>
        </p:spPr>
        <p:txBody>
          <a:bodyPr wrap="none" rtlCol="0">
            <a:spAutoFit/>
          </a:bodyPr>
          <a:lstStyle/>
          <a:p>
            <a:r>
              <a:rPr lang="en-US" altLang="ko-KR"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5</a:t>
            </a:r>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 </a:t>
            </a:r>
            <a:r>
              <a:rPr lang="ko-KR" altLang="en-US"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대응 전략 </a:t>
            </a:r>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(Block)</a:t>
            </a:r>
            <a:endPar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endParaRPr>
          </a:p>
        </p:txBody>
      </p:sp>
      <p:sp>
        <p:nvSpPr>
          <p:cNvPr id="16" name="TextBox 15"/>
          <p:cNvSpPr txBox="1"/>
          <p:nvPr/>
        </p:nvSpPr>
        <p:spPr>
          <a:xfrm>
            <a:off x="7296059" y="96017"/>
            <a:ext cx="2328201" cy="338554"/>
          </a:xfrm>
          <a:prstGeom prst="rect">
            <a:avLst/>
          </a:prstGeom>
          <a:noFill/>
        </p:spPr>
        <p:txBody>
          <a:bodyPr wrap="none" rtlCol="0">
            <a:spAutoFit/>
          </a:bodyPr>
          <a:lstStyle/>
          <a:p>
            <a:pPr algn="r"/>
            <a:r>
              <a:rPr lang="en-US" altLang="ko-KR" sz="1600" b="1" dirty="0">
                <a:solidFill>
                  <a:schemeClr val="accent1">
                    <a:lumMod val="40000"/>
                    <a:lumOff val="60000"/>
                  </a:schemeClr>
                </a:solidFill>
                <a:latin typeface="맑은 고딕" pitchFamily="50" charset="-127"/>
                <a:ea typeface="맑은 고딕" pitchFamily="50" charset="-127"/>
              </a:rPr>
              <a:t>5.2 Prepare Common </a:t>
            </a:r>
          </a:p>
        </p:txBody>
      </p:sp>
      <p:sp>
        <p:nvSpPr>
          <p:cNvPr id="4" name="모서리가 둥근 직사각형 3"/>
          <p:cNvSpPr/>
          <p:nvPr/>
        </p:nvSpPr>
        <p:spPr>
          <a:xfrm>
            <a:off x="272480" y="399347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-${module}-prepare</a:t>
            </a:r>
            <a:endParaRPr lang="ko-KR" altLang="en-US" sz="1200" dirty="0"/>
          </a:p>
        </p:txBody>
      </p:sp>
      <p:sp>
        <p:nvSpPr>
          <p:cNvPr id="5" name="타원 4"/>
          <p:cNvSpPr/>
          <p:nvPr/>
        </p:nvSpPr>
        <p:spPr>
          <a:xfrm>
            <a:off x="4757978" y="1185162"/>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6" name="직선 화살표 연결선 5"/>
          <p:cNvCxnSpPr/>
          <p:nvPr/>
        </p:nvCxnSpPr>
        <p:spPr>
          <a:xfrm>
            <a:off x="4913996" y="1473194"/>
            <a:ext cx="0" cy="24043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모서리가 둥근 직사각형 6"/>
          <p:cNvSpPr/>
          <p:nvPr/>
        </p:nvSpPr>
        <p:spPr>
          <a:xfrm>
            <a:off x="272480" y="4586826"/>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a:t>dev</a:t>
            </a:r>
            <a:r>
              <a:rPr lang="en-US" altLang="ko-KR" sz="1200" dirty="0"/>
              <a:t>-${module</a:t>
            </a:r>
            <a:r>
              <a:rPr lang="en-US" altLang="ko-KR" sz="1200" dirty="0" smtClean="0"/>
              <a:t>}-publish</a:t>
            </a:r>
            <a:endParaRPr lang="ko-KR" altLang="en-US" sz="1200" dirty="0"/>
          </a:p>
        </p:txBody>
      </p:sp>
      <p:sp>
        <p:nvSpPr>
          <p:cNvPr id="8" name="모서리가 둥근 직사각형 7"/>
          <p:cNvSpPr/>
          <p:nvPr/>
        </p:nvSpPr>
        <p:spPr>
          <a:xfrm>
            <a:off x="272480" y="5224748"/>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a:t>dev</a:t>
            </a:r>
            <a:r>
              <a:rPr lang="en-US" altLang="ko-KR" sz="1200" dirty="0"/>
              <a:t>-${module}-restart</a:t>
            </a:r>
            <a:endParaRPr lang="ko-KR" altLang="en-US" sz="1200" dirty="0"/>
          </a:p>
        </p:txBody>
      </p:sp>
      <p:cxnSp>
        <p:nvCxnSpPr>
          <p:cNvPr id="9" name="직선 화살표 연결선 8"/>
          <p:cNvCxnSpPr>
            <a:stCxn id="4" idx="2"/>
            <a:endCxn id="7" idx="0"/>
          </p:cNvCxnSpPr>
          <p:nvPr/>
        </p:nvCxnSpPr>
        <p:spPr>
          <a:xfrm>
            <a:off x="1403606" y="4393970"/>
            <a:ext cx="0" cy="1928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a:stCxn id="7" idx="2"/>
            <a:endCxn id="8" idx="0"/>
          </p:cNvCxnSpPr>
          <p:nvPr/>
        </p:nvCxnSpPr>
        <p:spPr>
          <a:xfrm>
            <a:off x="1403606" y="4987322"/>
            <a:ext cx="0" cy="23742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모서리가 둥근 직사각형 10"/>
          <p:cNvSpPr/>
          <p:nvPr/>
        </p:nvSpPr>
        <p:spPr>
          <a:xfrm>
            <a:off x="7371269" y="4000612"/>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-report-common-prepare</a:t>
            </a:r>
            <a:endParaRPr lang="ko-KR" altLang="en-US" sz="1200" dirty="0"/>
          </a:p>
        </p:txBody>
      </p:sp>
      <p:sp>
        <p:nvSpPr>
          <p:cNvPr id="12" name="모서리가 둥근 직사각형 11"/>
          <p:cNvSpPr/>
          <p:nvPr/>
        </p:nvSpPr>
        <p:spPr>
          <a:xfrm>
            <a:off x="7371269" y="459396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-report-common-publish</a:t>
            </a:r>
            <a:endParaRPr lang="ko-KR" altLang="en-US" sz="1200" dirty="0"/>
          </a:p>
        </p:txBody>
      </p:sp>
      <p:sp>
        <p:nvSpPr>
          <p:cNvPr id="13" name="모서리가 둥근 직사각형 12"/>
          <p:cNvSpPr/>
          <p:nvPr/>
        </p:nvSpPr>
        <p:spPr>
          <a:xfrm>
            <a:off x="7371269" y="5231886"/>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-report-common-restart</a:t>
            </a:r>
            <a:endParaRPr lang="ko-KR" altLang="en-US" sz="1200" dirty="0"/>
          </a:p>
        </p:txBody>
      </p:sp>
      <p:cxnSp>
        <p:nvCxnSpPr>
          <p:cNvPr id="14" name="직선 화살표 연결선 13"/>
          <p:cNvCxnSpPr>
            <a:stCxn id="11" idx="2"/>
            <a:endCxn id="12" idx="0"/>
          </p:cNvCxnSpPr>
          <p:nvPr/>
        </p:nvCxnSpPr>
        <p:spPr>
          <a:xfrm>
            <a:off x="8502394" y="4401108"/>
            <a:ext cx="0" cy="1928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직선 화살표 연결선 16"/>
          <p:cNvCxnSpPr>
            <a:stCxn id="12" idx="2"/>
            <a:endCxn id="13" idx="0"/>
          </p:cNvCxnSpPr>
          <p:nvPr/>
        </p:nvCxnSpPr>
        <p:spPr>
          <a:xfrm>
            <a:off x="8502394" y="4994460"/>
            <a:ext cx="0" cy="23742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모서리가 둥근 직사각형 17"/>
          <p:cNvSpPr/>
          <p:nvPr/>
        </p:nvSpPr>
        <p:spPr>
          <a:xfrm>
            <a:off x="5031009" y="4000612"/>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a:t>
            </a:r>
            <a:r>
              <a:rPr lang="en-US" altLang="ko-KR" sz="1200" dirty="0" err="1" smtClean="0"/>
              <a:t>xform</a:t>
            </a:r>
            <a:r>
              <a:rPr lang="en-US" altLang="ko-KR" sz="1200" dirty="0" smtClean="0"/>
              <a:t>-common-prepare</a:t>
            </a:r>
            <a:endParaRPr lang="ko-KR" altLang="en-US" sz="1200" dirty="0"/>
          </a:p>
        </p:txBody>
      </p:sp>
      <p:sp>
        <p:nvSpPr>
          <p:cNvPr id="19" name="모서리가 둥근 직사각형 18"/>
          <p:cNvSpPr/>
          <p:nvPr/>
        </p:nvSpPr>
        <p:spPr>
          <a:xfrm>
            <a:off x="5031009" y="459396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a:t>
            </a:r>
            <a:r>
              <a:rPr lang="en-US" altLang="ko-KR" sz="1200" dirty="0" err="1" smtClean="0"/>
              <a:t>xform</a:t>
            </a:r>
            <a:r>
              <a:rPr lang="en-US" altLang="ko-KR" sz="1200" dirty="0" smtClean="0"/>
              <a:t>-common-publish</a:t>
            </a:r>
            <a:endParaRPr lang="ko-KR" altLang="en-US" sz="1200" dirty="0"/>
          </a:p>
        </p:txBody>
      </p:sp>
      <p:sp>
        <p:nvSpPr>
          <p:cNvPr id="20" name="모서리가 둥근 직사각형 19"/>
          <p:cNvSpPr/>
          <p:nvPr/>
        </p:nvSpPr>
        <p:spPr>
          <a:xfrm>
            <a:off x="5031009" y="5231886"/>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a:t>
            </a:r>
            <a:r>
              <a:rPr lang="en-US" altLang="ko-KR" sz="1200" dirty="0" err="1" smtClean="0"/>
              <a:t>xform</a:t>
            </a:r>
            <a:r>
              <a:rPr lang="en-US" altLang="ko-KR" sz="1200" dirty="0" smtClean="0"/>
              <a:t>-common-restart</a:t>
            </a:r>
            <a:endParaRPr lang="ko-KR" altLang="en-US" sz="1200" dirty="0"/>
          </a:p>
        </p:txBody>
      </p:sp>
      <p:cxnSp>
        <p:nvCxnSpPr>
          <p:cNvPr id="21" name="직선 화살표 연결선 20"/>
          <p:cNvCxnSpPr>
            <a:stCxn id="18" idx="2"/>
            <a:endCxn id="19" idx="0"/>
          </p:cNvCxnSpPr>
          <p:nvPr/>
        </p:nvCxnSpPr>
        <p:spPr>
          <a:xfrm>
            <a:off x="6162134" y="4401108"/>
            <a:ext cx="0" cy="1928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a:stCxn id="19" idx="2"/>
            <a:endCxn id="20" idx="0"/>
          </p:cNvCxnSpPr>
          <p:nvPr/>
        </p:nvCxnSpPr>
        <p:spPr>
          <a:xfrm>
            <a:off x="6162134" y="4994460"/>
            <a:ext cx="0" cy="23742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모서리가 둥근 직사각형 22"/>
          <p:cNvSpPr/>
          <p:nvPr/>
        </p:nvSpPr>
        <p:spPr>
          <a:xfrm>
            <a:off x="2690749" y="4000612"/>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-web-common-prepare</a:t>
            </a:r>
            <a:endParaRPr lang="ko-KR" altLang="en-US" sz="1200" dirty="0"/>
          </a:p>
        </p:txBody>
      </p:sp>
      <p:sp>
        <p:nvSpPr>
          <p:cNvPr id="24" name="모서리가 둥근 직사각형 23"/>
          <p:cNvSpPr/>
          <p:nvPr/>
        </p:nvSpPr>
        <p:spPr>
          <a:xfrm>
            <a:off x="2690749" y="459396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-web-common-publish</a:t>
            </a:r>
            <a:endParaRPr lang="ko-KR" altLang="en-US" sz="1200" dirty="0"/>
          </a:p>
        </p:txBody>
      </p:sp>
      <p:sp>
        <p:nvSpPr>
          <p:cNvPr id="25" name="모서리가 둥근 직사각형 24"/>
          <p:cNvSpPr/>
          <p:nvPr/>
        </p:nvSpPr>
        <p:spPr>
          <a:xfrm>
            <a:off x="2690749" y="5231886"/>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-web-common-restart</a:t>
            </a:r>
            <a:endParaRPr lang="ko-KR" altLang="en-US" sz="1200" dirty="0"/>
          </a:p>
        </p:txBody>
      </p:sp>
      <p:cxnSp>
        <p:nvCxnSpPr>
          <p:cNvPr id="26" name="직선 화살표 연결선 25"/>
          <p:cNvCxnSpPr>
            <a:stCxn id="23" idx="2"/>
            <a:endCxn id="24" idx="0"/>
          </p:cNvCxnSpPr>
          <p:nvPr/>
        </p:nvCxnSpPr>
        <p:spPr>
          <a:xfrm>
            <a:off x="3821874" y="4401108"/>
            <a:ext cx="0" cy="1928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a:stCxn id="24" idx="2"/>
            <a:endCxn id="25" idx="0"/>
          </p:cNvCxnSpPr>
          <p:nvPr/>
        </p:nvCxnSpPr>
        <p:spPr>
          <a:xfrm>
            <a:off x="3821874" y="4994460"/>
            <a:ext cx="0" cy="23742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모서리가 둥근 직사각형 27"/>
          <p:cNvSpPr/>
          <p:nvPr/>
        </p:nvSpPr>
        <p:spPr>
          <a:xfrm>
            <a:off x="3782870" y="1713632"/>
            <a:ext cx="2262251" cy="400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smtClean="0"/>
              <a:t>dev</a:t>
            </a:r>
            <a:r>
              <a:rPr lang="en-US" altLang="ko-KR" sz="1200" dirty="0" smtClean="0"/>
              <a:t>-common-prepare</a:t>
            </a:r>
            <a:endParaRPr lang="ko-KR" altLang="en-US" sz="1200" dirty="0"/>
          </a:p>
        </p:txBody>
      </p:sp>
      <p:sp>
        <p:nvSpPr>
          <p:cNvPr id="29" name="모서리가 둥근 직사각형 28"/>
          <p:cNvSpPr/>
          <p:nvPr/>
        </p:nvSpPr>
        <p:spPr>
          <a:xfrm>
            <a:off x="3782870" y="230698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a:t>dev</a:t>
            </a:r>
            <a:r>
              <a:rPr lang="en-US" altLang="ko-KR" sz="1200" dirty="0"/>
              <a:t>-common-publish</a:t>
            </a:r>
            <a:endParaRPr lang="ko-KR" altLang="en-US" sz="1200" dirty="0"/>
          </a:p>
        </p:txBody>
      </p:sp>
      <p:sp>
        <p:nvSpPr>
          <p:cNvPr id="30" name="모서리가 둥근 직사각형 29"/>
          <p:cNvSpPr/>
          <p:nvPr/>
        </p:nvSpPr>
        <p:spPr>
          <a:xfrm>
            <a:off x="3782870" y="2944906"/>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a:t>dev</a:t>
            </a:r>
            <a:r>
              <a:rPr lang="en-US" altLang="ko-KR" sz="1200" dirty="0"/>
              <a:t>-common-restart</a:t>
            </a:r>
            <a:endParaRPr lang="ko-KR" altLang="en-US" sz="1200" dirty="0"/>
          </a:p>
        </p:txBody>
      </p:sp>
      <p:cxnSp>
        <p:nvCxnSpPr>
          <p:cNvPr id="31" name="직선 화살표 연결선 30"/>
          <p:cNvCxnSpPr/>
          <p:nvPr/>
        </p:nvCxnSpPr>
        <p:spPr>
          <a:xfrm>
            <a:off x="4913996" y="2114128"/>
            <a:ext cx="0" cy="1928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p:nvPr/>
        </p:nvCxnSpPr>
        <p:spPr>
          <a:xfrm>
            <a:off x="4913996" y="2707480"/>
            <a:ext cx="0" cy="23742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직선 화살표 연결선 116"/>
          <p:cNvCxnSpPr>
            <a:stCxn id="28" idx="1"/>
            <a:endCxn id="4" idx="0"/>
          </p:cNvCxnSpPr>
          <p:nvPr/>
        </p:nvCxnSpPr>
        <p:spPr>
          <a:xfrm rot="10800000" flipV="1">
            <a:off x="1403606" y="1913880"/>
            <a:ext cx="2379264" cy="2079594"/>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직선 화살표 연결선 116"/>
          <p:cNvCxnSpPr>
            <a:stCxn id="28" idx="1"/>
          </p:cNvCxnSpPr>
          <p:nvPr/>
        </p:nvCxnSpPr>
        <p:spPr>
          <a:xfrm rot="10800000" flipV="1">
            <a:off x="3392827" y="1913880"/>
            <a:ext cx="390044" cy="2079594"/>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직선 화살표 연결선 116"/>
          <p:cNvCxnSpPr>
            <a:stCxn id="28" idx="3"/>
            <a:endCxn id="11" idx="0"/>
          </p:cNvCxnSpPr>
          <p:nvPr/>
        </p:nvCxnSpPr>
        <p:spPr>
          <a:xfrm>
            <a:off x="6045121" y="1913880"/>
            <a:ext cx="2457273" cy="2086732"/>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직선 화살표 연결선 116"/>
          <p:cNvCxnSpPr>
            <a:stCxn id="28" idx="3"/>
          </p:cNvCxnSpPr>
          <p:nvPr/>
        </p:nvCxnSpPr>
        <p:spPr>
          <a:xfrm>
            <a:off x="6045121" y="1913880"/>
            <a:ext cx="468052" cy="2079594"/>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타원 36"/>
          <p:cNvSpPr/>
          <p:nvPr/>
        </p:nvSpPr>
        <p:spPr>
          <a:xfrm>
            <a:off x="4757978" y="3561426"/>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38" name="직선 화살표 연결선 37"/>
          <p:cNvCxnSpPr>
            <a:stCxn id="30" idx="2"/>
            <a:endCxn id="37" idx="0"/>
          </p:cNvCxnSpPr>
          <p:nvPr/>
        </p:nvCxnSpPr>
        <p:spPr>
          <a:xfrm>
            <a:off x="4913996" y="3345402"/>
            <a:ext cx="0"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타원 38"/>
          <p:cNvSpPr/>
          <p:nvPr/>
        </p:nvSpPr>
        <p:spPr>
          <a:xfrm>
            <a:off x="1247587" y="5872820"/>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40" name="직선 화살표 연결선 39"/>
          <p:cNvCxnSpPr>
            <a:stCxn id="8" idx="2"/>
            <a:endCxn id="39" idx="0"/>
          </p:cNvCxnSpPr>
          <p:nvPr/>
        </p:nvCxnSpPr>
        <p:spPr>
          <a:xfrm flipH="1">
            <a:off x="1403605" y="5625244"/>
            <a:ext cx="1" cy="24757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타원 40"/>
          <p:cNvSpPr/>
          <p:nvPr/>
        </p:nvSpPr>
        <p:spPr>
          <a:xfrm>
            <a:off x="3669056" y="5865682"/>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42" name="직선 화살표 연결선 41"/>
          <p:cNvCxnSpPr>
            <a:stCxn id="25" idx="2"/>
            <a:endCxn id="41" idx="0"/>
          </p:cNvCxnSpPr>
          <p:nvPr/>
        </p:nvCxnSpPr>
        <p:spPr>
          <a:xfrm>
            <a:off x="3821875" y="5632382"/>
            <a:ext cx="3199" cy="2333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타원 42"/>
          <p:cNvSpPr/>
          <p:nvPr/>
        </p:nvSpPr>
        <p:spPr>
          <a:xfrm>
            <a:off x="6009316" y="5897234"/>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44" name="직선 화살표 연결선 43"/>
          <p:cNvCxnSpPr>
            <a:stCxn id="20" idx="2"/>
            <a:endCxn id="43" idx="0"/>
          </p:cNvCxnSpPr>
          <p:nvPr/>
        </p:nvCxnSpPr>
        <p:spPr>
          <a:xfrm>
            <a:off x="6162135" y="5632382"/>
            <a:ext cx="3199" cy="26485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타원 44"/>
          <p:cNvSpPr/>
          <p:nvPr/>
        </p:nvSpPr>
        <p:spPr>
          <a:xfrm>
            <a:off x="8349576" y="5897234"/>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46" name="직선 화살표 연결선 45"/>
          <p:cNvCxnSpPr>
            <a:stCxn id="13" idx="2"/>
            <a:endCxn id="45" idx="0"/>
          </p:cNvCxnSpPr>
          <p:nvPr/>
        </p:nvCxnSpPr>
        <p:spPr>
          <a:xfrm>
            <a:off x="8502395" y="5632382"/>
            <a:ext cx="3199" cy="26485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7" name="그룹 43"/>
          <p:cNvGrpSpPr/>
          <p:nvPr/>
        </p:nvGrpSpPr>
        <p:grpSpPr>
          <a:xfrm>
            <a:off x="1370410" y="3553200"/>
            <a:ext cx="696269" cy="296258"/>
            <a:chOff x="1264994" y="3645024"/>
            <a:chExt cx="642710" cy="296258"/>
          </a:xfrm>
        </p:grpSpPr>
        <p:pic>
          <p:nvPicPr>
            <p:cNvPr id="48" name="그림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94" y="3645024"/>
              <a:ext cx="377880" cy="296258"/>
            </a:xfrm>
            <a:prstGeom prst="rect">
              <a:avLst/>
            </a:prstGeom>
          </p:spPr>
        </p:pic>
        <p:sp>
          <p:nvSpPr>
            <p:cNvPr id="49" name="위쪽 화살표 48"/>
            <p:cNvSpPr/>
            <p:nvPr/>
          </p:nvSpPr>
          <p:spPr>
            <a:xfrm>
              <a:off x="1652723" y="3717032"/>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50" name="아래쪽 화살표 49"/>
            <p:cNvSpPr/>
            <p:nvPr/>
          </p:nvSpPr>
          <p:spPr>
            <a:xfrm>
              <a:off x="1799675" y="3717032"/>
              <a:ext cx="108029"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1" name="그룹 187"/>
          <p:cNvGrpSpPr/>
          <p:nvPr/>
        </p:nvGrpSpPr>
        <p:grpSpPr>
          <a:xfrm>
            <a:off x="3314818" y="3553200"/>
            <a:ext cx="696269" cy="296258"/>
            <a:chOff x="1264994" y="3645024"/>
            <a:chExt cx="642710" cy="296258"/>
          </a:xfrm>
        </p:grpSpPr>
        <p:pic>
          <p:nvPicPr>
            <p:cNvPr id="52" name="그림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94" y="3645024"/>
              <a:ext cx="377880" cy="296258"/>
            </a:xfrm>
            <a:prstGeom prst="rect">
              <a:avLst/>
            </a:prstGeom>
          </p:spPr>
        </p:pic>
        <p:sp>
          <p:nvSpPr>
            <p:cNvPr id="53" name="위쪽 화살표 52"/>
            <p:cNvSpPr/>
            <p:nvPr/>
          </p:nvSpPr>
          <p:spPr>
            <a:xfrm>
              <a:off x="1652723" y="3717032"/>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54" name="아래쪽 화살표 53"/>
            <p:cNvSpPr/>
            <p:nvPr/>
          </p:nvSpPr>
          <p:spPr>
            <a:xfrm>
              <a:off x="1799675" y="3717032"/>
              <a:ext cx="108029"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5" name="그룹 200"/>
          <p:cNvGrpSpPr/>
          <p:nvPr/>
        </p:nvGrpSpPr>
        <p:grpSpPr>
          <a:xfrm>
            <a:off x="6440974" y="3553200"/>
            <a:ext cx="696269" cy="296258"/>
            <a:chOff x="1264994" y="3645024"/>
            <a:chExt cx="642710" cy="296258"/>
          </a:xfrm>
        </p:grpSpPr>
        <p:pic>
          <p:nvPicPr>
            <p:cNvPr id="56" name="그림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94" y="3645024"/>
              <a:ext cx="377880" cy="296258"/>
            </a:xfrm>
            <a:prstGeom prst="rect">
              <a:avLst/>
            </a:prstGeom>
          </p:spPr>
        </p:pic>
        <p:sp>
          <p:nvSpPr>
            <p:cNvPr id="57" name="위쪽 화살표 56"/>
            <p:cNvSpPr/>
            <p:nvPr/>
          </p:nvSpPr>
          <p:spPr>
            <a:xfrm>
              <a:off x="1652723" y="3717032"/>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58" name="아래쪽 화살표 57"/>
            <p:cNvSpPr/>
            <p:nvPr/>
          </p:nvSpPr>
          <p:spPr>
            <a:xfrm>
              <a:off x="1799675" y="3717032"/>
              <a:ext cx="108029"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9" name="그룹 208"/>
          <p:cNvGrpSpPr/>
          <p:nvPr/>
        </p:nvGrpSpPr>
        <p:grpSpPr>
          <a:xfrm>
            <a:off x="8463390" y="3553200"/>
            <a:ext cx="696269" cy="296258"/>
            <a:chOff x="1264994" y="3645024"/>
            <a:chExt cx="642710" cy="296258"/>
          </a:xfrm>
        </p:grpSpPr>
        <p:pic>
          <p:nvPicPr>
            <p:cNvPr id="60" name="그림 5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94" y="3645024"/>
              <a:ext cx="377880" cy="296258"/>
            </a:xfrm>
            <a:prstGeom prst="rect">
              <a:avLst/>
            </a:prstGeom>
          </p:spPr>
        </p:pic>
        <p:sp>
          <p:nvSpPr>
            <p:cNvPr id="61" name="위쪽 화살표 60"/>
            <p:cNvSpPr/>
            <p:nvPr/>
          </p:nvSpPr>
          <p:spPr>
            <a:xfrm>
              <a:off x="1652723" y="3717032"/>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62" name="아래쪽 화살표 61"/>
            <p:cNvSpPr/>
            <p:nvPr/>
          </p:nvSpPr>
          <p:spPr>
            <a:xfrm>
              <a:off x="1799675" y="3717032"/>
              <a:ext cx="108029"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3" name="그룹 44"/>
          <p:cNvGrpSpPr/>
          <p:nvPr/>
        </p:nvGrpSpPr>
        <p:grpSpPr>
          <a:xfrm>
            <a:off x="5036817" y="2049258"/>
            <a:ext cx="540252" cy="296258"/>
            <a:chOff x="4649370" y="2348880"/>
            <a:chExt cx="498694" cy="296258"/>
          </a:xfrm>
        </p:grpSpPr>
        <p:pic>
          <p:nvPicPr>
            <p:cNvPr id="64" name="그림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65" name="위쪽 화살표 64"/>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66" name="그룹 216"/>
          <p:cNvGrpSpPr/>
          <p:nvPr/>
        </p:nvGrpSpPr>
        <p:grpSpPr>
          <a:xfrm>
            <a:off x="5031009" y="2689104"/>
            <a:ext cx="540252" cy="296258"/>
            <a:chOff x="4649370" y="2348880"/>
            <a:chExt cx="498694" cy="296258"/>
          </a:xfrm>
        </p:grpSpPr>
        <p:pic>
          <p:nvPicPr>
            <p:cNvPr id="67" name="그림 6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68" name="위쪽 화살표 67"/>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69" name="그룹 219"/>
          <p:cNvGrpSpPr/>
          <p:nvPr/>
        </p:nvGrpSpPr>
        <p:grpSpPr>
          <a:xfrm>
            <a:off x="1604436" y="4353514"/>
            <a:ext cx="540252" cy="296258"/>
            <a:chOff x="4649370" y="2348880"/>
            <a:chExt cx="498694" cy="296258"/>
          </a:xfrm>
        </p:grpSpPr>
        <p:pic>
          <p:nvPicPr>
            <p:cNvPr id="70" name="그림 6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71" name="위쪽 화살표 70"/>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72" name="그룹 222"/>
          <p:cNvGrpSpPr/>
          <p:nvPr/>
        </p:nvGrpSpPr>
        <p:grpSpPr>
          <a:xfrm>
            <a:off x="1598627" y="4993360"/>
            <a:ext cx="540252" cy="296258"/>
            <a:chOff x="4649370" y="2348880"/>
            <a:chExt cx="498694" cy="296258"/>
          </a:xfrm>
        </p:grpSpPr>
        <p:pic>
          <p:nvPicPr>
            <p:cNvPr id="73" name="그림 7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74" name="위쪽 화살표 73"/>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75" name="그룹 225"/>
          <p:cNvGrpSpPr/>
          <p:nvPr/>
        </p:nvGrpSpPr>
        <p:grpSpPr>
          <a:xfrm>
            <a:off x="3944696" y="4353514"/>
            <a:ext cx="540252" cy="296258"/>
            <a:chOff x="4649370" y="2348880"/>
            <a:chExt cx="498694" cy="296258"/>
          </a:xfrm>
        </p:grpSpPr>
        <p:pic>
          <p:nvPicPr>
            <p:cNvPr id="76" name="그림 7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77" name="위쪽 화살표 76"/>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78" name="그룹 228"/>
          <p:cNvGrpSpPr/>
          <p:nvPr/>
        </p:nvGrpSpPr>
        <p:grpSpPr>
          <a:xfrm>
            <a:off x="3938887" y="4993360"/>
            <a:ext cx="540252" cy="296258"/>
            <a:chOff x="4649370" y="2348880"/>
            <a:chExt cx="498694" cy="296258"/>
          </a:xfrm>
        </p:grpSpPr>
        <p:pic>
          <p:nvPicPr>
            <p:cNvPr id="79" name="그림 7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80" name="위쪽 화살표 79"/>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81" name="그룹 231"/>
          <p:cNvGrpSpPr/>
          <p:nvPr/>
        </p:nvGrpSpPr>
        <p:grpSpPr>
          <a:xfrm>
            <a:off x="6284956" y="4353514"/>
            <a:ext cx="540252" cy="296258"/>
            <a:chOff x="4649370" y="2348880"/>
            <a:chExt cx="498694" cy="296258"/>
          </a:xfrm>
        </p:grpSpPr>
        <p:pic>
          <p:nvPicPr>
            <p:cNvPr id="82" name="그림 8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83" name="위쪽 화살표 82"/>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84" name="그룹 234"/>
          <p:cNvGrpSpPr/>
          <p:nvPr/>
        </p:nvGrpSpPr>
        <p:grpSpPr>
          <a:xfrm>
            <a:off x="6279147" y="4993360"/>
            <a:ext cx="540252" cy="296258"/>
            <a:chOff x="4649370" y="2348880"/>
            <a:chExt cx="498694" cy="296258"/>
          </a:xfrm>
        </p:grpSpPr>
        <p:pic>
          <p:nvPicPr>
            <p:cNvPr id="85" name="그림 8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86" name="위쪽 화살표 85"/>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87" name="그룹 237"/>
          <p:cNvGrpSpPr/>
          <p:nvPr/>
        </p:nvGrpSpPr>
        <p:grpSpPr>
          <a:xfrm>
            <a:off x="8625216" y="4353514"/>
            <a:ext cx="540252" cy="296258"/>
            <a:chOff x="4649370" y="2348880"/>
            <a:chExt cx="498694" cy="296258"/>
          </a:xfrm>
        </p:grpSpPr>
        <p:pic>
          <p:nvPicPr>
            <p:cNvPr id="88" name="그림 8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89" name="위쪽 화살표 88"/>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90" name="그룹 240"/>
          <p:cNvGrpSpPr/>
          <p:nvPr/>
        </p:nvGrpSpPr>
        <p:grpSpPr>
          <a:xfrm>
            <a:off x="8619407" y="4993360"/>
            <a:ext cx="540252" cy="296258"/>
            <a:chOff x="4649370" y="2348880"/>
            <a:chExt cx="498694" cy="296258"/>
          </a:xfrm>
        </p:grpSpPr>
        <p:pic>
          <p:nvPicPr>
            <p:cNvPr id="91" name="그림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92" name="위쪽 화살표 91"/>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104" name="그룹 103"/>
          <p:cNvGrpSpPr/>
          <p:nvPr/>
        </p:nvGrpSpPr>
        <p:grpSpPr>
          <a:xfrm>
            <a:off x="6832173" y="620688"/>
            <a:ext cx="2981367" cy="1752606"/>
            <a:chOff x="6153623" y="260648"/>
            <a:chExt cx="2752031" cy="1752606"/>
          </a:xfrm>
          <a:effectLst>
            <a:outerShdw blurRad="50800" dist="38100" dir="2700000" algn="tl" rotWithShape="0">
              <a:prstClr val="black">
                <a:alpha val="40000"/>
              </a:prstClr>
            </a:outerShdw>
          </a:effectLst>
        </p:grpSpPr>
        <p:sp>
          <p:nvSpPr>
            <p:cNvPr id="105" name="직사각형 104"/>
            <p:cNvSpPr/>
            <p:nvPr/>
          </p:nvSpPr>
          <p:spPr>
            <a:xfrm>
              <a:off x="6153623" y="260648"/>
              <a:ext cx="2752031" cy="1752606"/>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altLang="ko-KR" sz="1200" b="1" dirty="0" smtClean="0"/>
                <a:t>Legend</a:t>
              </a:r>
              <a:endParaRPr lang="ko-KR" altLang="en-US" sz="1200" b="1" dirty="0"/>
            </a:p>
          </p:txBody>
        </p:sp>
        <p:sp>
          <p:nvSpPr>
            <p:cNvPr id="106" name="모서리가 둥근 직사각형 105"/>
            <p:cNvSpPr/>
            <p:nvPr/>
          </p:nvSpPr>
          <p:spPr>
            <a:xfrm>
              <a:off x="6297640" y="960308"/>
              <a:ext cx="1152128"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A</a:t>
              </a:r>
              <a:r>
                <a:rPr lang="en-US" altLang="ko-KR" sz="1200" dirty="0" smtClean="0"/>
                <a:t>ctive job</a:t>
              </a:r>
              <a:endParaRPr lang="ko-KR" altLang="en-US" sz="1200" dirty="0"/>
            </a:p>
          </p:txBody>
        </p:sp>
        <p:sp>
          <p:nvSpPr>
            <p:cNvPr id="107" name="모서리가 둥근 직사각형 106"/>
            <p:cNvSpPr/>
            <p:nvPr/>
          </p:nvSpPr>
          <p:spPr>
            <a:xfrm>
              <a:off x="6297640" y="1248340"/>
              <a:ext cx="1152128" cy="2160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smtClean="0"/>
                <a:t>Pending job</a:t>
              </a:r>
              <a:endParaRPr lang="ko-KR" altLang="en-US" sz="1200" dirty="0"/>
            </a:p>
          </p:txBody>
        </p:sp>
        <p:sp>
          <p:nvSpPr>
            <p:cNvPr id="108" name="모서리가 둥근 직사각형 107"/>
            <p:cNvSpPr/>
            <p:nvPr/>
          </p:nvSpPr>
          <p:spPr>
            <a:xfrm>
              <a:off x="6297640" y="656692"/>
              <a:ext cx="1152128" cy="2160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Job</a:t>
              </a:r>
              <a:endParaRPr lang="ko-KR" altLang="en-US" sz="1200" dirty="0"/>
            </a:p>
          </p:txBody>
        </p:sp>
        <p:sp>
          <p:nvSpPr>
            <p:cNvPr id="109" name="TextBox 108"/>
            <p:cNvSpPr txBox="1"/>
            <p:nvPr/>
          </p:nvSpPr>
          <p:spPr>
            <a:xfrm>
              <a:off x="7982563" y="631721"/>
              <a:ext cx="513750" cy="276999"/>
            </a:xfrm>
            <a:prstGeom prst="rect">
              <a:avLst/>
            </a:prstGeom>
            <a:noFill/>
          </p:spPr>
          <p:txBody>
            <a:bodyPr wrap="none" rtlCol="0">
              <a:spAutoFit/>
            </a:bodyPr>
            <a:lstStyle/>
            <a:p>
              <a:r>
                <a:rPr lang="en-US" altLang="ko-KR" sz="1200" dirty="0" smtClean="0"/>
                <a:t>Block</a:t>
              </a:r>
              <a:endParaRPr lang="ko-KR" altLang="en-US" sz="1200" dirty="0"/>
            </a:p>
          </p:txBody>
        </p:sp>
        <p:pic>
          <p:nvPicPr>
            <p:cNvPr id="110" name="그림 10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68344" y="593883"/>
              <a:ext cx="377880" cy="296258"/>
            </a:xfrm>
            <a:prstGeom prst="rect">
              <a:avLst/>
            </a:prstGeom>
          </p:spPr>
        </p:pic>
        <p:sp>
          <p:nvSpPr>
            <p:cNvPr id="111" name="TextBox 110"/>
            <p:cNvSpPr txBox="1"/>
            <p:nvPr/>
          </p:nvSpPr>
          <p:spPr>
            <a:xfrm>
              <a:off x="7849181" y="980728"/>
              <a:ext cx="772164" cy="461665"/>
            </a:xfrm>
            <a:prstGeom prst="rect">
              <a:avLst/>
            </a:prstGeom>
            <a:noFill/>
          </p:spPr>
          <p:txBody>
            <a:bodyPr wrap="none" rtlCol="0">
              <a:spAutoFit/>
            </a:bodyPr>
            <a:lstStyle/>
            <a:p>
              <a:r>
                <a:rPr lang="en-US" altLang="ko-KR" sz="1200" dirty="0" smtClean="0"/>
                <a:t>Check</a:t>
              </a:r>
            </a:p>
            <a:p>
              <a:r>
                <a:rPr lang="en-US" altLang="ko-KR" sz="1200" dirty="0" smtClean="0"/>
                <a:t>upstream</a:t>
              </a:r>
              <a:endParaRPr lang="ko-KR" altLang="en-US" sz="1200" dirty="0"/>
            </a:p>
          </p:txBody>
        </p:sp>
        <p:sp>
          <p:nvSpPr>
            <p:cNvPr id="112" name="TextBox 111"/>
            <p:cNvSpPr txBox="1"/>
            <p:nvPr/>
          </p:nvSpPr>
          <p:spPr>
            <a:xfrm>
              <a:off x="7849181" y="1412776"/>
              <a:ext cx="963045" cy="461665"/>
            </a:xfrm>
            <a:prstGeom prst="rect">
              <a:avLst/>
            </a:prstGeom>
            <a:noFill/>
          </p:spPr>
          <p:txBody>
            <a:bodyPr wrap="none" rtlCol="0">
              <a:spAutoFit/>
            </a:bodyPr>
            <a:lstStyle/>
            <a:p>
              <a:r>
                <a:rPr lang="en-US" altLang="ko-KR" sz="1200" dirty="0" smtClean="0"/>
                <a:t>Check</a:t>
              </a:r>
            </a:p>
            <a:p>
              <a:r>
                <a:rPr lang="en-US" altLang="ko-KR" sz="1200" dirty="0" smtClean="0"/>
                <a:t>downstream</a:t>
              </a:r>
              <a:endParaRPr lang="ko-KR" altLang="en-US" sz="1200" dirty="0"/>
            </a:p>
          </p:txBody>
        </p:sp>
        <p:sp>
          <p:nvSpPr>
            <p:cNvPr id="113" name="아래쪽 화살표 112"/>
            <p:cNvSpPr/>
            <p:nvPr/>
          </p:nvSpPr>
          <p:spPr>
            <a:xfrm>
              <a:off x="7741152" y="1484784"/>
              <a:ext cx="108029" cy="309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위쪽 화살표 113"/>
            <p:cNvSpPr/>
            <p:nvPr/>
          </p:nvSpPr>
          <p:spPr>
            <a:xfrm>
              <a:off x="7738216" y="1052736"/>
              <a:ext cx="110965" cy="296676"/>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854959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43120" y="80628"/>
            <a:ext cx="2308645" cy="369332"/>
          </a:xfrm>
          <a:prstGeom prst="rect">
            <a:avLst/>
          </a:prstGeom>
          <a:noFill/>
        </p:spPr>
        <p:txBody>
          <a:bodyPr wrap="none" rtlCol="0">
            <a:spAutoFit/>
          </a:bodyPr>
          <a:lstStyle/>
          <a:p>
            <a:r>
              <a:rPr lang="en-US" altLang="ko-KR"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5</a:t>
            </a:r>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 </a:t>
            </a:r>
            <a:r>
              <a:rPr lang="ko-KR" altLang="en-US"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대응 전략 </a:t>
            </a:r>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(Block)</a:t>
            </a:r>
            <a:endPar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endParaRPr>
          </a:p>
        </p:txBody>
      </p:sp>
      <p:sp>
        <p:nvSpPr>
          <p:cNvPr id="16" name="TextBox 15"/>
          <p:cNvSpPr txBox="1"/>
          <p:nvPr/>
        </p:nvSpPr>
        <p:spPr>
          <a:xfrm>
            <a:off x="5243637" y="96017"/>
            <a:ext cx="4380623" cy="338554"/>
          </a:xfrm>
          <a:prstGeom prst="rect">
            <a:avLst/>
          </a:prstGeom>
          <a:noFill/>
        </p:spPr>
        <p:txBody>
          <a:bodyPr wrap="none" rtlCol="0">
            <a:spAutoFit/>
          </a:bodyPr>
          <a:lstStyle/>
          <a:p>
            <a:pPr algn="r"/>
            <a:r>
              <a:rPr lang="en-US" altLang="ko-KR" sz="1600" b="1" dirty="0">
                <a:solidFill>
                  <a:schemeClr val="accent1">
                    <a:lumMod val="40000"/>
                    <a:lumOff val="60000"/>
                  </a:schemeClr>
                </a:solidFill>
                <a:latin typeface="맑은 고딕" pitchFamily="50" charset="-127"/>
                <a:ea typeface="맑은 고딕" pitchFamily="50" charset="-127"/>
              </a:rPr>
              <a:t>5.3 Prepare Common (Block Downstream) </a:t>
            </a:r>
          </a:p>
        </p:txBody>
      </p:sp>
      <p:sp>
        <p:nvSpPr>
          <p:cNvPr id="4" name="모서리가 둥근 직사각형 3"/>
          <p:cNvSpPr/>
          <p:nvPr/>
        </p:nvSpPr>
        <p:spPr>
          <a:xfrm>
            <a:off x="272480" y="3993474"/>
            <a:ext cx="2262251" cy="4004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err="1" smtClean="0"/>
              <a:t>dev</a:t>
            </a:r>
            <a:r>
              <a:rPr lang="en-US" altLang="ko-KR" sz="1200" dirty="0" smtClean="0"/>
              <a:t>-${module}-prepare</a:t>
            </a:r>
            <a:endParaRPr lang="ko-KR" altLang="en-US" sz="1200" dirty="0"/>
          </a:p>
        </p:txBody>
      </p:sp>
      <p:sp>
        <p:nvSpPr>
          <p:cNvPr id="5" name="타원 4"/>
          <p:cNvSpPr/>
          <p:nvPr/>
        </p:nvSpPr>
        <p:spPr>
          <a:xfrm>
            <a:off x="4757978" y="1185162"/>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6" name="직선 화살표 연결선 5"/>
          <p:cNvCxnSpPr/>
          <p:nvPr/>
        </p:nvCxnSpPr>
        <p:spPr>
          <a:xfrm>
            <a:off x="4913996" y="1473194"/>
            <a:ext cx="0" cy="24043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모서리가 둥근 직사각형 6"/>
          <p:cNvSpPr/>
          <p:nvPr/>
        </p:nvSpPr>
        <p:spPr>
          <a:xfrm>
            <a:off x="272480" y="4586826"/>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a:t>dev</a:t>
            </a:r>
            <a:r>
              <a:rPr lang="en-US" altLang="ko-KR" sz="1200" dirty="0"/>
              <a:t>-${module</a:t>
            </a:r>
            <a:r>
              <a:rPr lang="en-US" altLang="ko-KR" sz="1200" dirty="0" smtClean="0"/>
              <a:t>}-publish</a:t>
            </a:r>
            <a:endParaRPr lang="ko-KR" altLang="en-US" sz="1200" dirty="0"/>
          </a:p>
        </p:txBody>
      </p:sp>
      <p:sp>
        <p:nvSpPr>
          <p:cNvPr id="8" name="모서리가 둥근 직사각형 7"/>
          <p:cNvSpPr/>
          <p:nvPr/>
        </p:nvSpPr>
        <p:spPr>
          <a:xfrm>
            <a:off x="272480" y="5224748"/>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a:t>dev</a:t>
            </a:r>
            <a:r>
              <a:rPr lang="en-US" altLang="ko-KR" sz="1200" dirty="0"/>
              <a:t>-${module}-restart</a:t>
            </a:r>
            <a:endParaRPr lang="ko-KR" altLang="en-US" sz="1200" dirty="0"/>
          </a:p>
        </p:txBody>
      </p:sp>
      <p:cxnSp>
        <p:nvCxnSpPr>
          <p:cNvPr id="9" name="직선 화살표 연결선 8"/>
          <p:cNvCxnSpPr>
            <a:stCxn id="4" idx="2"/>
            <a:endCxn id="7" idx="0"/>
          </p:cNvCxnSpPr>
          <p:nvPr/>
        </p:nvCxnSpPr>
        <p:spPr>
          <a:xfrm>
            <a:off x="1403606" y="4393970"/>
            <a:ext cx="0" cy="1928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a:stCxn id="7" idx="2"/>
            <a:endCxn id="8" idx="0"/>
          </p:cNvCxnSpPr>
          <p:nvPr/>
        </p:nvCxnSpPr>
        <p:spPr>
          <a:xfrm>
            <a:off x="1403606" y="4987322"/>
            <a:ext cx="0" cy="23742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모서리가 둥근 직사각형 10"/>
          <p:cNvSpPr/>
          <p:nvPr/>
        </p:nvSpPr>
        <p:spPr>
          <a:xfrm>
            <a:off x="7371269" y="4000612"/>
            <a:ext cx="2262251" cy="4004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err="1" smtClean="0"/>
              <a:t>dev</a:t>
            </a:r>
            <a:r>
              <a:rPr lang="en-US" altLang="ko-KR" sz="1200" dirty="0" smtClean="0"/>
              <a:t>-report-common-prepare</a:t>
            </a:r>
            <a:endParaRPr lang="ko-KR" altLang="en-US" sz="1200" dirty="0"/>
          </a:p>
        </p:txBody>
      </p:sp>
      <p:sp>
        <p:nvSpPr>
          <p:cNvPr id="12" name="모서리가 둥근 직사각형 11"/>
          <p:cNvSpPr/>
          <p:nvPr/>
        </p:nvSpPr>
        <p:spPr>
          <a:xfrm>
            <a:off x="7371269" y="459396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-report-common-publish</a:t>
            </a:r>
            <a:endParaRPr lang="ko-KR" altLang="en-US" sz="1200" dirty="0"/>
          </a:p>
        </p:txBody>
      </p:sp>
      <p:sp>
        <p:nvSpPr>
          <p:cNvPr id="13" name="모서리가 둥근 직사각형 12"/>
          <p:cNvSpPr/>
          <p:nvPr/>
        </p:nvSpPr>
        <p:spPr>
          <a:xfrm>
            <a:off x="7371269" y="5231886"/>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-report-common-restart</a:t>
            </a:r>
            <a:endParaRPr lang="ko-KR" altLang="en-US" sz="1200" dirty="0"/>
          </a:p>
        </p:txBody>
      </p:sp>
      <p:cxnSp>
        <p:nvCxnSpPr>
          <p:cNvPr id="14" name="직선 화살표 연결선 13"/>
          <p:cNvCxnSpPr>
            <a:stCxn id="11" idx="2"/>
            <a:endCxn id="12" idx="0"/>
          </p:cNvCxnSpPr>
          <p:nvPr/>
        </p:nvCxnSpPr>
        <p:spPr>
          <a:xfrm>
            <a:off x="8502394" y="4401108"/>
            <a:ext cx="0" cy="1928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직선 화살표 연결선 16"/>
          <p:cNvCxnSpPr>
            <a:stCxn id="12" idx="2"/>
            <a:endCxn id="13" idx="0"/>
          </p:cNvCxnSpPr>
          <p:nvPr/>
        </p:nvCxnSpPr>
        <p:spPr>
          <a:xfrm>
            <a:off x="8502394" y="4994460"/>
            <a:ext cx="0" cy="23742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모서리가 둥근 직사각형 17"/>
          <p:cNvSpPr/>
          <p:nvPr/>
        </p:nvSpPr>
        <p:spPr>
          <a:xfrm>
            <a:off x="5031009" y="4000612"/>
            <a:ext cx="2262251" cy="4004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err="1" smtClean="0"/>
              <a:t>dev</a:t>
            </a:r>
            <a:r>
              <a:rPr lang="en-US" altLang="ko-KR" sz="1200" dirty="0" smtClean="0"/>
              <a:t>-</a:t>
            </a:r>
            <a:r>
              <a:rPr lang="en-US" altLang="ko-KR" sz="1200" dirty="0" err="1" smtClean="0"/>
              <a:t>xform</a:t>
            </a:r>
            <a:r>
              <a:rPr lang="en-US" altLang="ko-KR" sz="1200" dirty="0" smtClean="0"/>
              <a:t>-common-prepare</a:t>
            </a:r>
            <a:endParaRPr lang="ko-KR" altLang="en-US" sz="1200" dirty="0"/>
          </a:p>
        </p:txBody>
      </p:sp>
      <p:sp>
        <p:nvSpPr>
          <p:cNvPr id="19" name="모서리가 둥근 직사각형 18"/>
          <p:cNvSpPr/>
          <p:nvPr/>
        </p:nvSpPr>
        <p:spPr>
          <a:xfrm>
            <a:off x="5031009" y="459396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a:t>
            </a:r>
            <a:r>
              <a:rPr lang="en-US" altLang="ko-KR" sz="1200" dirty="0" err="1" smtClean="0"/>
              <a:t>xform</a:t>
            </a:r>
            <a:r>
              <a:rPr lang="en-US" altLang="ko-KR" sz="1200" dirty="0" smtClean="0"/>
              <a:t>-common-publish</a:t>
            </a:r>
            <a:endParaRPr lang="ko-KR" altLang="en-US" sz="1200" dirty="0"/>
          </a:p>
        </p:txBody>
      </p:sp>
      <p:sp>
        <p:nvSpPr>
          <p:cNvPr id="20" name="모서리가 둥근 직사각형 19"/>
          <p:cNvSpPr/>
          <p:nvPr/>
        </p:nvSpPr>
        <p:spPr>
          <a:xfrm>
            <a:off x="5031009" y="5231886"/>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a:t>
            </a:r>
            <a:r>
              <a:rPr lang="en-US" altLang="ko-KR" sz="1200" dirty="0" err="1" smtClean="0"/>
              <a:t>xform</a:t>
            </a:r>
            <a:r>
              <a:rPr lang="en-US" altLang="ko-KR" sz="1200" dirty="0" smtClean="0"/>
              <a:t>-common-restart</a:t>
            </a:r>
            <a:endParaRPr lang="ko-KR" altLang="en-US" sz="1200" dirty="0"/>
          </a:p>
        </p:txBody>
      </p:sp>
      <p:cxnSp>
        <p:nvCxnSpPr>
          <p:cNvPr id="21" name="직선 화살표 연결선 20"/>
          <p:cNvCxnSpPr>
            <a:stCxn id="18" idx="2"/>
            <a:endCxn id="19" idx="0"/>
          </p:cNvCxnSpPr>
          <p:nvPr/>
        </p:nvCxnSpPr>
        <p:spPr>
          <a:xfrm>
            <a:off x="6162134" y="4401108"/>
            <a:ext cx="0" cy="1928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a:stCxn id="19" idx="2"/>
            <a:endCxn id="20" idx="0"/>
          </p:cNvCxnSpPr>
          <p:nvPr/>
        </p:nvCxnSpPr>
        <p:spPr>
          <a:xfrm>
            <a:off x="6162134" y="4994460"/>
            <a:ext cx="0" cy="23742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모서리가 둥근 직사각형 22"/>
          <p:cNvSpPr/>
          <p:nvPr/>
        </p:nvSpPr>
        <p:spPr>
          <a:xfrm>
            <a:off x="2690749" y="4000612"/>
            <a:ext cx="2262251" cy="4004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err="1" smtClean="0"/>
              <a:t>dev</a:t>
            </a:r>
            <a:r>
              <a:rPr lang="en-US" altLang="ko-KR" sz="1200" dirty="0" smtClean="0"/>
              <a:t>-web-common-prepare</a:t>
            </a:r>
            <a:endParaRPr lang="ko-KR" altLang="en-US" sz="1200" dirty="0"/>
          </a:p>
        </p:txBody>
      </p:sp>
      <p:sp>
        <p:nvSpPr>
          <p:cNvPr id="24" name="모서리가 둥근 직사각형 23"/>
          <p:cNvSpPr/>
          <p:nvPr/>
        </p:nvSpPr>
        <p:spPr>
          <a:xfrm>
            <a:off x="2690749" y="459396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-web-common-publish</a:t>
            </a:r>
            <a:endParaRPr lang="ko-KR" altLang="en-US" sz="1200" dirty="0"/>
          </a:p>
        </p:txBody>
      </p:sp>
      <p:sp>
        <p:nvSpPr>
          <p:cNvPr id="25" name="모서리가 둥근 직사각형 24"/>
          <p:cNvSpPr/>
          <p:nvPr/>
        </p:nvSpPr>
        <p:spPr>
          <a:xfrm>
            <a:off x="2690749" y="5231886"/>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-web-common-restart</a:t>
            </a:r>
            <a:endParaRPr lang="ko-KR" altLang="en-US" sz="1200" dirty="0"/>
          </a:p>
        </p:txBody>
      </p:sp>
      <p:cxnSp>
        <p:nvCxnSpPr>
          <p:cNvPr id="26" name="직선 화살표 연결선 25"/>
          <p:cNvCxnSpPr>
            <a:stCxn id="23" idx="2"/>
            <a:endCxn id="24" idx="0"/>
          </p:cNvCxnSpPr>
          <p:nvPr/>
        </p:nvCxnSpPr>
        <p:spPr>
          <a:xfrm>
            <a:off x="3821874" y="4401108"/>
            <a:ext cx="0" cy="1928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a:stCxn id="24" idx="2"/>
            <a:endCxn id="25" idx="0"/>
          </p:cNvCxnSpPr>
          <p:nvPr/>
        </p:nvCxnSpPr>
        <p:spPr>
          <a:xfrm>
            <a:off x="3821874" y="4994460"/>
            <a:ext cx="0" cy="23742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모서리가 둥근 직사각형 27"/>
          <p:cNvSpPr/>
          <p:nvPr/>
        </p:nvSpPr>
        <p:spPr>
          <a:xfrm>
            <a:off x="3782870" y="1713632"/>
            <a:ext cx="2262251" cy="400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smtClean="0"/>
              <a:t>dev</a:t>
            </a:r>
            <a:r>
              <a:rPr lang="en-US" altLang="ko-KR" sz="1200" dirty="0" smtClean="0"/>
              <a:t>-common-prepare</a:t>
            </a:r>
            <a:endParaRPr lang="ko-KR" altLang="en-US" sz="1200" dirty="0"/>
          </a:p>
        </p:txBody>
      </p:sp>
      <p:sp>
        <p:nvSpPr>
          <p:cNvPr id="29" name="모서리가 둥근 직사각형 28"/>
          <p:cNvSpPr/>
          <p:nvPr/>
        </p:nvSpPr>
        <p:spPr>
          <a:xfrm>
            <a:off x="3782870" y="2306984"/>
            <a:ext cx="2262251" cy="4004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err="1"/>
              <a:t>dev</a:t>
            </a:r>
            <a:r>
              <a:rPr lang="en-US" altLang="ko-KR" sz="1200" dirty="0"/>
              <a:t>-common-publish</a:t>
            </a:r>
            <a:endParaRPr lang="ko-KR" altLang="en-US" sz="1200" dirty="0"/>
          </a:p>
        </p:txBody>
      </p:sp>
      <p:sp>
        <p:nvSpPr>
          <p:cNvPr id="30" name="모서리가 둥근 직사각형 29"/>
          <p:cNvSpPr/>
          <p:nvPr/>
        </p:nvSpPr>
        <p:spPr>
          <a:xfrm>
            <a:off x="3782870" y="2944906"/>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a:t>dev</a:t>
            </a:r>
            <a:r>
              <a:rPr lang="en-US" altLang="ko-KR" sz="1200" dirty="0"/>
              <a:t>-common-restart</a:t>
            </a:r>
            <a:endParaRPr lang="ko-KR" altLang="en-US" sz="1200" dirty="0"/>
          </a:p>
        </p:txBody>
      </p:sp>
      <p:cxnSp>
        <p:nvCxnSpPr>
          <p:cNvPr id="31" name="직선 화살표 연결선 30"/>
          <p:cNvCxnSpPr/>
          <p:nvPr/>
        </p:nvCxnSpPr>
        <p:spPr>
          <a:xfrm>
            <a:off x="4913996" y="2114128"/>
            <a:ext cx="0" cy="1928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p:nvPr/>
        </p:nvCxnSpPr>
        <p:spPr>
          <a:xfrm>
            <a:off x="4913996" y="2707480"/>
            <a:ext cx="0" cy="23742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직선 화살표 연결선 116"/>
          <p:cNvCxnSpPr>
            <a:stCxn id="28" idx="1"/>
            <a:endCxn id="4" idx="0"/>
          </p:cNvCxnSpPr>
          <p:nvPr/>
        </p:nvCxnSpPr>
        <p:spPr>
          <a:xfrm rot="10800000" flipV="1">
            <a:off x="1403606" y="1913880"/>
            <a:ext cx="2379264" cy="2079594"/>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직선 화살표 연결선 116"/>
          <p:cNvCxnSpPr>
            <a:stCxn id="28" idx="1"/>
          </p:cNvCxnSpPr>
          <p:nvPr/>
        </p:nvCxnSpPr>
        <p:spPr>
          <a:xfrm rot="10800000" flipV="1">
            <a:off x="3392827" y="1913880"/>
            <a:ext cx="390044" cy="2079594"/>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직선 화살표 연결선 116"/>
          <p:cNvCxnSpPr>
            <a:stCxn id="28" idx="3"/>
            <a:endCxn id="11" idx="0"/>
          </p:cNvCxnSpPr>
          <p:nvPr/>
        </p:nvCxnSpPr>
        <p:spPr>
          <a:xfrm>
            <a:off x="6045121" y="1913880"/>
            <a:ext cx="2457273" cy="2086732"/>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직선 화살표 연결선 116"/>
          <p:cNvCxnSpPr>
            <a:stCxn id="28" idx="3"/>
          </p:cNvCxnSpPr>
          <p:nvPr/>
        </p:nvCxnSpPr>
        <p:spPr>
          <a:xfrm>
            <a:off x="6045121" y="1913880"/>
            <a:ext cx="468052" cy="2079594"/>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타원 36"/>
          <p:cNvSpPr/>
          <p:nvPr/>
        </p:nvSpPr>
        <p:spPr>
          <a:xfrm>
            <a:off x="4757978" y="3561426"/>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38" name="직선 화살표 연결선 37"/>
          <p:cNvCxnSpPr>
            <a:stCxn id="30" idx="2"/>
            <a:endCxn id="37" idx="0"/>
          </p:cNvCxnSpPr>
          <p:nvPr/>
        </p:nvCxnSpPr>
        <p:spPr>
          <a:xfrm>
            <a:off x="4913996" y="3345402"/>
            <a:ext cx="0"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타원 38"/>
          <p:cNvSpPr/>
          <p:nvPr/>
        </p:nvSpPr>
        <p:spPr>
          <a:xfrm>
            <a:off x="1247587" y="5872820"/>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40" name="직선 화살표 연결선 39"/>
          <p:cNvCxnSpPr>
            <a:stCxn id="8" idx="2"/>
            <a:endCxn id="39" idx="0"/>
          </p:cNvCxnSpPr>
          <p:nvPr/>
        </p:nvCxnSpPr>
        <p:spPr>
          <a:xfrm flipH="1">
            <a:off x="1403605" y="5625244"/>
            <a:ext cx="1" cy="24757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타원 40"/>
          <p:cNvSpPr/>
          <p:nvPr/>
        </p:nvSpPr>
        <p:spPr>
          <a:xfrm>
            <a:off x="3669056" y="5865682"/>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42" name="직선 화살표 연결선 41"/>
          <p:cNvCxnSpPr>
            <a:stCxn id="25" idx="2"/>
            <a:endCxn id="41" idx="0"/>
          </p:cNvCxnSpPr>
          <p:nvPr/>
        </p:nvCxnSpPr>
        <p:spPr>
          <a:xfrm>
            <a:off x="3821875" y="5632382"/>
            <a:ext cx="3199" cy="2333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타원 42"/>
          <p:cNvSpPr/>
          <p:nvPr/>
        </p:nvSpPr>
        <p:spPr>
          <a:xfrm>
            <a:off x="6009316" y="5897234"/>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44" name="직선 화살표 연결선 43"/>
          <p:cNvCxnSpPr>
            <a:stCxn id="20" idx="2"/>
            <a:endCxn id="43" idx="0"/>
          </p:cNvCxnSpPr>
          <p:nvPr/>
        </p:nvCxnSpPr>
        <p:spPr>
          <a:xfrm>
            <a:off x="6162135" y="5632382"/>
            <a:ext cx="3199" cy="26485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타원 44"/>
          <p:cNvSpPr/>
          <p:nvPr/>
        </p:nvSpPr>
        <p:spPr>
          <a:xfrm>
            <a:off x="8349576" y="5897234"/>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46" name="직선 화살표 연결선 45"/>
          <p:cNvCxnSpPr>
            <a:stCxn id="13" idx="2"/>
            <a:endCxn id="45" idx="0"/>
          </p:cNvCxnSpPr>
          <p:nvPr/>
        </p:nvCxnSpPr>
        <p:spPr>
          <a:xfrm>
            <a:off x="8502395" y="5632382"/>
            <a:ext cx="3199" cy="26485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7" name="그룹 216"/>
          <p:cNvGrpSpPr/>
          <p:nvPr/>
        </p:nvGrpSpPr>
        <p:grpSpPr>
          <a:xfrm>
            <a:off x="5031009" y="2689104"/>
            <a:ext cx="540252" cy="296258"/>
            <a:chOff x="4649370" y="2348880"/>
            <a:chExt cx="498694" cy="296258"/>
          </a:xfrm>
        </p:grpSpPr>
        <p:pic>
          <p:nvPicPr>
            <p:cNvPr id="48" name="그림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49" name="위쪽 화살표 48"/>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50" name="그룹 219"/>
          <p:cNvGrpSpPr/>
          <p:nvPr/>
        </p:nvGrpSpPr>
        <p:grpSpPr>
          <a:xfrm>
            <a:off x="1604436" y="4353514"/>
            <a:ext cx="540252" cy="296258"/>
            <a:chOff x="4649370" y="2348880"/>
            <a:chExt cx="498694" cy="296258"/>
          </a:xfrm>
        </p:grpSpPr>
        <p:pic>
          <p:nvPicPr>
            <p:cNvPr id="51" name="그림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52" name="위쪽 화살표 51"/>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53" name="그룹 222"/>
          <p:cNvGrpSpPr/>
          <p:nvPr/>
        </p:nvGrpSpPr>
        <p:grpSpPr>
          <a:xfrm>
            <a:off x="1598627" y="4993360"/>
            <a:ext cx="540252" cy="296258"/>
            <a:chOff x="4649370" y="2348880"/>
            <a:chExt cx="498694" cy="296258"/>
          </a:xfrm>
        </p:grpSpPr>
        <p:pic>
          <p:nvPicPr>
            <p:cNvPr id="54" name="그림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55" name="위쪽 화살표 54"/>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56" name="그룹 225"/>
          <p:cNvGrpSpPr/>
          <p:nvPr/>
        </p:nvGrpSpPr>
        <p:grpSpPr>
          <a:xfrm>
            <a:off x="3944696" y="4353514"/>
            <a:ext cx="540252" cy="296258"/>
            <a:chOff x="4649370" y="2348880"/>
            <a:chExt cx="498694" cy="296258"/>
          </a:xfrm>
        </p:grpSpPr>
        <p:pic>
          <p:nvPicPr>
            <p:cNvPr id="57" name="그림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58" name="위쪽 화살표 57"/>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59" name="그룹 228"/>
          <p:cNvGrpSpPr/>
          <p:nvPr/>
        </p:nvGrpSpPr>
        <p:grpSpPr>
          <a:xfrm>
            <a:off x="3938887" y="4993360"/>
            <a:ext cx="540252" cy="296258"/>
            <a:chOff x="4649370" y="2348880"/>
            <a:chExt cx="498694" cy="296258"/>
          </a:xfrm>
        </p:grpSpPr>
        <p:pic>
          <p:nvPicPr>
            <p:cNvPr id="60" name="그림 5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61" name="위쪽 화살표 60"/>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62" name="그룹 231"/>
          <p:cNvGrpSpPr/>
          <p:nvPr/>
        </p:nvGrpSpPr>
        <p:grpSpPr>
          <a:xfrm>
            <a:off x="6284956" y="4353514"/>
            <a:ext cx="540252" cy="296258"/>
            <a:chOff x="4649370" y="2348880"/>
            <a:chExt cx="498694" cy="296258"/>
          </a:xfrm>
        </p:grpSpPr>
        <p:pic>
          <p:nvPicPr>
            <p:cNvPr id="63" name="그림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64" name="위쪽 화살표 63"/>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sp>
        <p:nvSpPr>
          <p:cNvPr id="65" name="폭발 2 64"/>
          <p:cNvSpPr/>
          <p:nvPr/>
        </p:nvSpPr>
        <p:spPr>
          <a:xfrm>
            <a:off x="5265035" y="1977250"/>
            <a:ext cx="515330" cy="400304"/>
          </a:xfrm>
          <a:prstGeom prst="irregularSeal2">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6" name="그룹 234"/>
          <p:cNvGrpSpPr/>
          <p:nvPr/>
        </p:nvGrpSpPr>
        <p:grpSpPr>
          <a:xfrm>
            <a:off x="6279147" y="4993360"/>
            <a:ext cx="540252" cy="296258"/>
            <a:chOff x="4649370" y="2348880"/>
            <a:chExt cx="498694" cy="296258"/>
          </a:xfrm>
        </p:grpSpPr>
        <p:pic>
          <p:nvPicPr>
            <p:cNvPr id="67" name="그림 6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68" name="위쪽 화살표 67"/>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69" name="그룹 237"/>
          <p:cNvGrpSpPr/>
          <p:nvPr/>
        </p:nvGrpSpPr>
        <p:grpSpPr>
          <a:xfrm>
            <a:off x="8625216" y="4353514"/>
            <a:ext cx="540252" cy="296258"/>
            <a:chOff x="4649370" y="2348880"/>
            <a:chExt cx="498694" cy="296258"/>
          </a:xfrm>
        </p:grpSpPr>
        <p:pic>
          <p:nvPicPr>
            <p:cNvPr id="70" name="그림 6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71" name="위쪽 화살표 70"/>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72" name="그룹 240"/>
          <p:cNvGrpSpPr/>
          <p:nvPr/>
        </p:nvGrpSpPr>
        <p:grpSpPr>
          <a:xfrm>
            <a:off x="8619407" y="4993360"/>
            <a:ext cx="540252" cy="296258"/>
            <a:chOff x="4649370" y="2348880"/>
            <a:chExt cx="498694" cy="296258"/>
          </a:xfrm>
        </p:grpSpPr>
        <p:pic>
          <p:nvPicPr>
            <p:cNvPr id="73" name="그림 7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74" name="위쪽 화살표 73"/>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75" name="그룹 101"/>
          <p:cNvGrpSpPr/>
          <p:nvPr/>
        </p:nvGrpSpPr>
        <p:grpSpPr>
          <a:xfrm>
            <a:off x="5036817" y="2049258"/>
            <a:ext cx="540252" cy="296258"/>
            <a:chOff x="4649370" y="2348880"/>
            <a:chExt cx="498694" cy="296258"/>
          </a:xfrm>
        </p:grpSpPr>
        <p:pic>
          <p:nvPicPr>
            <p:cNvPr id="76" name="그림 7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77" name="위쪽 화살표 76"/>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sp>
        <p:nvSpPr>
          <p:cNvPr id="78" name="폭발 2 77"/>
          <p:cNvSpPr/>
          <p:nvPr/>
        </p:nvSpPr>
        <p:spPr>
          <a:xfrm>
            <a:off x="1707367" y="3528505"/>
            <a:ext cx="515330" cy="400304"/>
          </a:xfrm>
          <a:prstGeom prst="irregularSeal2">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폭발 2 78"/>
          <p:cNvSpPr/>
          <p:nvPr/>
        </p:nvSpPr>
        <p:spPr>
          <a:xfrm>
            <a:off x="3626853" y="3521162"/>
            <a:ext cx="515330" cy="400304"/>
          </a:xfrm>
          <a:prstGeom prst="irregularSeal2">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폭발 2 79"/>
          <p:cNvSpPr/>
          <p:nvPr/>
        </p:nvSpPr>
        <p:spPr>
          <a:xfrm>
            <a:off x="6777931" y="3521162"/>
            <a:ext cx="515330" cy="400304"/>
          </a:xfrm>
          <a:prstGeom prst="irregularSeal2">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폭발 2 80"/>
          <p:cNvSpPr/>
          <p:nvPr/>
        </p:nvSpPr>
        <p:spPr>
          <a:xfrm>
            <a:off x="8775425" y="3528288"/>
            <a:ext cx="515330" cy="400304"/>
          </a:xfrm>
          <a:prstGeom prst="irregularSeal2">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2" name="그룹 119"/>
          <p:cNvGrpSpPr/>
          <p:nvPr/>
        </p:nvGrpSpPr>
        <p:grpSpPr>
          <a:xfrm>
            <a:off x="1370410" y="3553200"/>
            <a:ext cx="696269" cy="296258"/>
            <a:chOff x="1264994" y="3645024"/>
            <a:chExt cx="642710" cy="296258"/>
          </a:xfrm>
        </p:grpSpPr>
        <p:pic>
          <p:nvPicPr>
            <p:cNvPr id="83" name="그림 8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94" y="3645024"/>
              <a:ext cx="377880" cy="296258"/>
            </a:xfrm>
            <a:prstGeom prst="rect">
              <a:avLst/>
            </a:prstGeom>
          </p:spPr>
        </p:pic>
        <p:sp>
          <p:nvSpPr>
            <p:cNvPr id="84" name="위쪽 화살표 83"/>
            <p:cNvSpPr/>
            <p:nvPr/>
          </p:nvSpPr>
          <p:spPr>
            <a:xfrm>
              <a:off x="1652723" y="3717032"/>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85" name="아래쪽 화살표 84"/>
            <p:cNvSpPr/>
            <p:nvPr/>
          </p:nvSpPr>
          <p:spPr>
            <a:xfrm>
              <a:off x="1799675" y="3717032"/>
              <a:ext cx="108029"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6" name="그룹 129"/>
          <p:cNvGrpSpPr/>
          <p:nvPr/>
        </p:nvGrpSpPr>
        <p:grpSpPr>
          <a:xfrm>
            <a:off x="3314818" y="3553200"/>
            <a:ext cx="696269" cy="296258"/>
            <a:chOff x="1264994" y="3645024"/>
            <a:chExt cx="642710" cy="296258"/>
          </a:xfrm>
        </p:grpSpPr>
        <p:pic>
          <p:nvPicPr>
            <p:cNvPr id="87" name="그림 8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94" y="3645024"/>
              <a:ext cx="377880" cy="296258"/>
            </a:xfrm>
            <a:prstGeom prst="rect">
              <a:avLst/>
            </a:prstGeom>
          </p:spPr>
        </p:pic>
        <p:sp>
          <p:nvSpPr>
            <p:cNvPr id="88" name="위쪽 화살표 87"/>
            <p:cNvSpPr/>
            <p:nvPr/>
          </p:nvSpPr>
          <p:spPr>
            <a:xfrm>
              <a:off x="1652723" y="3717032"/>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89" name="아래쪽 화살표 88"/>
            <p:cNvSpPr/>
            <p:nvPr/>
          </p:nvSpPr>
          <p:spPr>
            <a:xfrm>
              <a:off x="1799675" y="3717032"/>
              <a:ext cx="108029"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90" name="그룹 135"/>
          <p:cNvGrpSpPr/>
          <p:nvPr/>
        </p:nvGrpSpPr>
        <p:grpSpPr>
          <a:xfrm>
            <a:off x="6440974" y="3553200"/>
            <a:ext cx="696269" cy="296258"/>
            <a:chOff x="1264994" y="3645024"/>
            <a:chExt cx="642710" cy="296258"/>
          </a:xfrm>
        </p:grpSpPr>
        <p:pic>
          <p:nvPicPr>
            <p:cNvPr id="91" name="그림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94" y="3645024"/>
              <a:ext cx="377880" cy="296258"/>
            </a:xfrm>
            <a:prstGeom prst="rect">
              <a:avLst/>
            </a:prstGeom>
          </p:spPr>
        </p:pic>
        <p:sp>
          <p:nvSpPr>
            <p:cNvPr id="92" name="위쪽 화살표 91"/>
            <p:cNvSpPr/>
            <p:nvPr/>
          </p:nvSpPr>
          <p:spPr>
            <a:xfrm>
              <a:off x="1652723" y="3717032"/>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93" name="아래쪽 화살표 92"/>
            <p:cNvSpPr/>
            <p:nvPr/>
          </p:nvSpPr>
          <p:spPr>
            <a:xfrm>
              <a:off x="1799675" y="3717032"/>
              <a:ext cx="108029"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94" name="그룹 139"/>
          <p:cNvGrpSpPr/>
          <p:nvPr/>
        </p:nvGrpSpPr>
        <p:grpSpPr>
          <a:xfrm>
            <a:off x="8463390" y="3553200"/>
            <a:ext cx="696269" cy="296258"/>
            <a:chOff x="1264994" y="3645024"/>
            <a:chExt cx="642710" cy="296258"/>
          </a:xfrm>
        </p:grpSpPr>
        <p:pic>
          <p:nvPicPr>
            <p:cNvPr id="95" name="그림 9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94" y="3645024"/>
              <a:ext cx="377880" cy="296258"/>
            </a:xfrm>
            <a:prstGeom prst="rect">
              <a:avLst/>
            </a:prstGeom>
          </p:spPr>
        </p:pic>
        <p:sp>
          <p:nvSpPr>
            <p:cNvPr id="96" name="위쪽 화살표 95"/>
            <p:cNvSpPr/>
            <p:nvPr/>
          </p:nvSpPr>
          <p:spPr>
            <a:xfrm>
              <a:off x="1652723" y="3717032"/>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97" name="아래쪽 화살표 96"/>
            <p:cNvSpPr/>
            <p:nvPr/>
          </p:nvSpPr>
          <p:spPr>
            <a:xfrm>
              <a:off x="1799675" y="3717032"/>
              <a:ext cx="108029"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9" name="그룹 108"/>
          <p:cNvGrpSpPr/>
          <p:nvPr/>
        </p:nvGrpSpPr>
        <p:grpSpPr>
          <a:xfrm>
            <a:off x="6832173" y="620688"/>
            <a:ext cx="2981367" cy="1752606"/>
            <a:chOff x="6153623" y="260648"/>
            <a:chExt cx="2752031" cy="1752606"/>
          </a:xfrm>
          <a:effectLst>
            <a:outerShdw blurRad="50800" dist="38100" dir="2700000" algn="tl" rotWithShape="0">
              <a:prstClr val="black">
                <a:alpha val="40000"/>
              </a:prstClr>
            </a:outerShdw>
          </a:effectLst>
        </p:grpSpPr>
        <p:sp>
          <p:nvSpPr>
            <p:cNvPr id="110" name="직사각형 109"/>
            <p:cNvSpPr/>
            <p:nvPr/>
          </p:nvSpPr>
          <p:spPr>
            <a:xfrm>
              <a:off x="6153623" y="260648"/>
              <a:ext cx="2752031" cy="1752606"/>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altLang="ko-KR" sz="1200" b="1" dirty="0" smtClean="0"/>
                <a:t>Legend</a:t>
              </a:r>
              <a:endParaRPr lang="ko-KR" altLang="en-US" sz="1200" b="1" dirty="0"/>
            </a:p>
          </p:txBody>
        </p:sp>
        <p:sp>
          <p:nvSpPr>
            <p:cNvPr id="111" name="모서리가 둥근 직사각형 110"/>
            <p:cNvSpPr/>
            <p:nvPr/>
          </p:nvSpPr>
          <p:spPr>
            <a:xfrm>
              <a:off x="6297640" y="960308"/>
              <a:ext cx="1152128"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A</a:t>
              </a:r>
              <a:r>
                <a:rPr lang="en-US" altLang="ko-KR" sz="1200" dirty="0" smtClean="0"/>
                <a:t>ctive job</a:t>
              </a:r>
              <a:endParaRPr lang="ko-KR" altLang="en-US" sz="1200" dirty="0"/>
            </a:p>
          </p:txBody>
        </p:sp>
        <p:sp>
          <p:nvSpPr>
            <p:cNvPr id="112" name="모서리가 둥근 직사각형 111"/>
            <p:cNvSpPr/>
            <p:nvPr/>
          </p:nvSpPr>
          <p:spPr>
            <a:xfrm>
              <a:off x="6297640" y="1248340"/>
              <a:ext cx="1152128" cy="2160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smtClean="0"/>
                <a:t>Pending job</a:t>
              </a:r>
              <a:endParaRPr lang="ko-KR" altLang="en-US" sz="1200" dirty="0"/>
            </a:p>
          </p:txBody>
        </p:sp>
        <p:sp>
          <p:nvSpPr>
            <p:cNvPr id="113" name="모서리가 둥근 직사각형 112"/>
            <p:cNvSpPr/>
            <p:nvPr/>
          </p:nvSpPr>
          <p:spPr>
            <a:xfrm>
              <a:off x="6297640" y="656692"/>
              <a:ext cx="1152128" cy="2160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Job</a:t>
              </a:r>
              <a:endParaRPr lang="ko-KR" altLang="en-US" sz="1200" dirty="0"/>
            </a:p>
          </p:txBody>
        </p:sp>
        <p:sp>
          <p:nvSpPr>
            <p:cNvPr id="114" name="TextBox 113"/>
            <p:cNvSpPr txBox="1"/>
            <p:nvPr/>
          </p:nvSpPr>
          <p:spPr>
            <a:xfrm>
              <a:off x="7982563" y="631721"/>
              <a:ext cx="513750" cy="276999"/>
            </a:xfrm>
            <a:prstGeom prst="rect">
              <a:avLst/>
            </a:prstGeom>
            <a:noFill/>
          </p:spPr>
          <p:txBody>
            <a:bodyPr wrap="none" rtlCol="0">
              <a:spAutoFit/>
            </a:bodyPr>
            <a:lstStyle/>
            <a:p>
              <a:r>
                <a:rPr lang="en-US" altLang="ko-KR" sz="1200" dirty="0" smtClean="0"/>
                <a:t>Block</a:t>
              </a:r>
              <a:endParaRPr lang="ko-KR" altLang="en-US" sz="1200" dirty="0"/>
            </a:p>
          </p:txBody>
        </p:sp>
        <p:pic>
          <p:nvPicPr>
            <p:cNvPr id="115" name="그림 1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68344" y="593883"/>
              <a:ext cx="377880" cy="296258"/>
            </a:xfrm>
            <a:prstGeom prst="rect">
              <a:avLst/>
            </a:prstGeom>
          </p:spPr>
        </p:pic>
        <p:sp>
          <p:nvSpPr>
            <p:cNvPr id="116" name="TextBox 115"/>
            <p:cNvSpPr txBox="1"/>
            <p:nvPr/>
          </p:nvSpPr>
          <p:spPr>
            <a:xfrm>
              <a:off x="7849181" y="980728"/>
              <a:ext cx="772164" cy="461665"/>
            </a:xfrm>
            <a:prstGeom prst="rect">
              <a:avLst/>
            </a:prstGeom>
            <a:noFill/>
          </p:spPr>
          <p:txBody>
            <a:bodyPr wrap="none" rtlCol="0">
              <a:spAutoFit/>
            </a:bodyPr>
            <a:lstStyle/>
            <a:p>
              <a:r>
                <a:rPr lang="en-US" altLang="ko-KR" sz="1200" dirty="0" smtClean="0"/>
                <a:t>Check</a:t>
              </a:r>
            </a:p>
            <a:p>
              <a:r>
                <a:rPr lang="en-US" altLang="ko-KR" sz="1200" dirty="0" smtClean="0"/>
                <a:t>upstream</a:t>
              </a:r>
              <a:endParaRPr lang="ko-KR" altLang="en-US" sz="1200" dirty="0"/>
            </a:p>
          </p:txBody>
        </p:sp>
        <p:sp>
          <p:nvSpPr>
            <p:cNvPr id="117" name="TextBox 116"/>
            <p:cNvSpPr txBox="1"/>
            <p:nvPr/>
          </p:nvSpPr>
          <p:spPr>
            <a:xfrm>
              <a:off x="7849181" y="1412776"/>
              <a:ext cx="963045" cy="461665"/>
            </a:xfrm>
            <a:prstGeom prst="rect">
              <a:avLst/>
            </a:prstGeom>
            <a:noFill/>
          </p:spPr>
          <p:txBody>
            <a:bodyPr wrap="none" rtlCol="0">
              <a:spAutoFit/>
            </a:bodyPr>
            <a:lstStyle/>
            <a:p>
              <a:r>
                <a:rPr lang="en-US" altLang="ko-KR" sz="1200" dirty="0" smtClean="0"/>
                <a:t>Check</a:t>
              </a:r>
            </a:p>
            <a:p>
              <a:r>
                <a:rPr lang="en-US" altLang="ko-KR" sz="1200" dirty="0" smtClean="0"/>
                <a:t>downstream</a:t>
              </a:r>
              <a:endParaRPr lang="ko-KR" altLang="en-US" sz="1200" dirty="0"/>
            </a:p>
          </p:txBody>
        </p:sp>
        <p:sp>
          <p:nvSpPr>
            <p:cNvPr id="118" name="아래쪽 화살표 117"/>
            <p:cNvSpPr/>
            <p:nvPr/>
          </p:nvSpPr>
          <p:spPr>
            <a:xfrm>
              <a:off x="7741152" y="1484784"/>
              <a:ext cx="108029" cy="309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9" name="위쪽 화살표 118"/>
            <p:cNvSpPr/>
            <p:nvPr/>
          </p:nvSpPr>
          <p:spPr>
            <a:xfrm>
              <a:off x="7738216" y="1052736"/>
              <a:ext cx="110965" cy="296676"/>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854959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43120" y="80628"/>
            <a:ext cx="2308645" cy="369332"/>
          </a:xfrm>
          <a:prstGeom prst="rect">
            <a:avLst/>
          </a:prstGeom>
          <a:noFill/>
        </p:spPr>
        <p:txBody>
          <a:bodyPr wrap="none" rtlCol="0">
            <a:spAutoFit/>
          </a:bodyPr>
          <a:lstStyle/>
          <a:p>
            <a:r>
              <a:rPr lang="en-US" altLang="ko-KR"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5</a:t>
            </a:r>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 </a:t>
            </a:r>
            <a:r>
              <a:rPr lang="ko-KR" altLang="en-US"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대응 전략 </a:t>
            </a:r>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(Block)</a:t>
            </a:r>
            <a:endPar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endParaRPr>
          </a:p>
        </p:txBody>
      </p:sp>
      <p:sp>
        <p:nvSpPr>
          <p:cNvPr id="16" name="TextBox 15"/>
          <p:cNvSpPr txBox="1"/>
          <p:nvPr/>
        </p:nvSpPr>
        <p:spPr>
          <a:xfrm>
            <a:off x="3386142" y="96017"/>
            <a:ext cx="6238118" cy="338554"/>
          </a:xfrm>
          <a:prstGeom prst="rect">
            <a:avLst/>
          </a:prstGeom>
          <a:noFill/>
        </p:spPr>
        <p:txBody>
          <a:bodyPr wrap="none" rtlCol="0">
            <a:spAutoFit/>
          </a:bodyPr>
          <a:lstStyle/>
          <a:p>
            <a:pPr algn="r"/>
            <a:r>
              <a:rPr lang="en-US" altLang="ko-KR" sz="1600" b="1" dirty="0">
                <a:solidFill>
                  <a:schemeClr val="accent1">
                    <a:lumMod val="40000"/>
                    <a:lumOff val="60000"/>
                  </a:schemeClr>
                </a:solidFill>
                <a:latin typeface="맑은 고딕" pitchFamily="50" charset="-127"/>
                <a:ea typeface="맑은 고딕" pitchFamily="50" charset="-127"/>
              </a:rPr>
              <a:t>5.4 Publish Common (Block Up/Downstream), Prepare Others</a:t>
            </a:r>
          </a:p>
        </p:txBody>
      </p:sp>
      <p:sp>
        <p:nvSpPr>
          <p:cNvPr id="4" name="모서리가 둥근 직사각형 3"/>
          <p:cNvSpPr/>
          <p:nvPr/>
        </p:nvSpPr>
        <p:spPr>
          <a:xfrm>
            <a:off x="272480" y="3993474"/>
            <a:ext cx="2262251" cy="400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smtClean="0"/>
              <a:t>dev</a:t>
            </a:r>
            <a:r>
              <a:rPr lang="en-US" altLang="ko-KR" sz="1200" dirty="0" smtClean="0"/>
              <a:t>-${module}-prepare</a:t>
            </a:r>
            <a:endParaRPr lang="ko-KR" altLang="en-US" sz="1200" dirty="0"/>
          </a:p>
        </p:txBody>
      </p:sp>
      <p:sp>
        <p:nvSpPr>
          <p:cNvPr id="5" name="타원 4"/>
          <p:cNvSpPr/>
          <p:nvPr/>
        </p:nvSpPr>
        <p:spPr>
          <a:xfrm>
            <a:off x="4757978" y="1185162"/>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6" name="직선 화살표 연결선 5"/>
          <p:cNvCxnSpPr/>
          <p:nvPr/>
        </p:nvCxnSpPr>
        <p:spPr>
          <a:xfrm>
            <a:off x="4913996" y="1473194"/>
            <a:ext cx="0" cy="24043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모서리가 둥근 직사각형 6"/>
          <p:cNvSpPr/>
          <p:nvPr/>
        </p:nvSpPr>
        <p:spPr>
          <a:xfrm>
            <a:off x="272480" y="4586826"/>
            <a:ext cx="2262251" cy="4004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err="1"/>
              <a:t>dev</a:t>
            </a:r>
            <a:r>
              <a:rPr lang="en-US" altLang="ko-KR" sz="1200" dirty="0"/>
              <a:t>-${module</a:t>
            </a:r>
            <a:r>
              <a:rPr lang="en-US" altLang="ko-KR" sz="1200" dirty="0" smtClean="0"/>
              <a:t>}-publish</a:t>
            </a:r>
            <a:endParaRPr lang="ko-KR" altLang="en-US" sz="1200" dirty="0"/>
          </a:p>
        </p:txBody>
      </p:sp>
      <p:sp>
        <p:nvSpPr>
          <p:cNvPr id="8" name="모서리가 둥근 직사각형 7"/>
          <p:cNvSpPr/>
          <p:nvPr/>
        </p:nvSpPr>
        <p:spPr>
          <a:xfrm>
            <a:off x="272480" y="5224748"/>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a:t>dev</a:t>
            </a:r>
            <a:r>
              <a:rPr lang="en-US" altLang="ko-KR" sz="1200" dirty="0"/>
              <a:t>-${module}-restart</a:t>
            </a:r>
            <a:endParaRPr lang="ko-KR" altLang="en-US" sz="1200" dirty="0"/>
          </a:p>
        </p:txBody>
      </p:sp>
      <p:cxnSp>
        <p:nvCxnSpPr>
          <p:cNvPr id="9" name="직선 화살표 연결선 8"/>
          <p:cNvCxnSpPr>
            <a:stCxn id="4" idx="2"/>
            <a:endCxn id="7" idx="0"/>
          </p:cNvCxnSpPr>
          <p:nvPr/>
        </p:nvCxnSpPr>
        <p:spPr>
          <a:xfrm>
            <a:off x="1403606" y="4393970"/>
            <a:ext cx="0" cy="1928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a:stCxn id="7" idx="2"/>
            <a:endCxn id="8" idx="0"/>
          </p:cNvCxnSpPr>
          <p:nvPr/>
        </p:nvCxnSpPr>
        <p:spPr>
          <a:xfrm>
            <a:off x="1403606" y="4987322"/>
            <a:ext cx="0" cy="23742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모서리가 둥근 직사각형 10"/>
          <p:cNvSpPr/>
          <p:nvPr/>
        </p:nvSpPr>
        <p:spPr>
          <a:xfrm>
            <a:off x="7371269" y="4000612"/>
            <a:ext cx="2262251" cy="400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smtClean="0"/>
              <a:t>dev</a:t>
            </a:r>
            <a:r>
              <a:rPr lang="en-US" altLang="ko-KR" sz="1200" dirty="0" smtClean="0"/>
              <a:t>-report-common-prepare</a:t>
            </a:r>
            <a:endParaRPr lang="ko-KR" altLang="en-US" sz="1200" dirty="0"/>
          </a:p>
        </p:txBody>
      </p:sp>
      <p:sp>
        <p:nvSpPr>
          <p:cNvPr id="12" name="모서리가 둥근 직사각형 11"/>
          <p:cNvSpPr/>
          <p:nvPr/>
        </p:nvSpPr>
        <p:spPr>
          <a:xfrm>
            <a:off x="7371269" y="4593964"/>
            <a:ext cx="2262251" cy="4004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err="1" smtClean="0"/>
              <a:t>dev</a:t>
            </a:r>
            <a:r>
              <a:rPr lang="en-US" altLang="ko-KR" sz="1200" dirty="0" smtClean="0"/>
              <a:t>-report-common-publish</a:t>
            </a:r>
            <a:endParaRPr lang="ko-KR" altLang="en-US" sz="1200" dirty="0"/>
          </a:p>
        </p:txBody>
      </p:sp>
      <p:sp>
        <p:nvSpPr>
          <p:cNvPr id="13" name="모서리가 둥근 직사각형 12"/>
          <p:cNvSpPr/>
          <p:nvPr/>
        </p:nvSpPr>
        <p:spPr>
          <a:xfrm>
            <a:off x="7371269" y="5231886"/>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-report-common-restart</a:t>
            </a:r>
            <a:endParaRPr lang="ko-KR" altLang="en-US" sz="1200" dirty="0"/>
          </a:p>
        </p:txBody>
      </p:sp>
      <p:cxnSp>
        <p:nvCxnSpPr>
          <p:cNvPr id="14" name="직선 화살표 연결선 13"/>
          <p:cNvCxnSpPr>
            <a:stCxn id="11" idx="2"/>
            <a:endCxn id="12" idx="0"/>
          </p:cNvCxnSpPr>
          <p:nvPr/>
        </p:nvCxnSpPr>
        <p:spPr>
          <a:xfrm>
            <a:off x="8502394" y="4401108"/>
            <a:ext cx="0" cy="1928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직선 화살표 연결선 16"/>
          <p:cNvCxnSpPr>
            <a:stCxn id="12" idx="2"/>
            <a:endCxn id="13" idx="0"/>
          </p:cNvCxnSpPr>
          <p:nvPr/>
        </p:nvCxnSpPr>
        <p:spPr>
          <a:xfrm>
            <a:off x="8502394" y="4994460"/>
            <a:ext cx="0" cy="23742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모서리가 둥근 직사각형 17"/>
          <p:cNvSpPr/>
          <p:nvPr/>
        </p:nvSpPr>
        <p:spPr>
          <a:xfrm>
            <a:off x="5031009" y="4000612"/>
            <a:ext cx="2262251" cy="400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smtClean="0"/>
              <a:t>dev</a:t>
            </a:r>
            <a:r>
              <a:rPr lang="en-US" altLang="ko-KR" sz="1200" dirty="0" smtClean="0"/>
              <a:t>-</a:t>
            </a:r>
            <a:r>
              <a:rPr lang="en-US" altLang="ko-KR" sz="1200" dirty="0" err="1" smtClean="0"/>
              <a:t>xform</a:t>
            </a:r>
            <a:r>
              <a:rPr lang="en-US" altLang="ko-KR" sz="1200" dirty="0" smtClean="0"/>
              <a:t>-common-prepare</a:t>
            </a:r>
            <a:endParaRPr lang="ko-KR" altLang="en-US" sz="1200" dirty="0"/>
          </a:p>
        </p:txBody>
      </p:sp>
      <p:sp>
        <p:nvSpPr>
          <p:cNvPr id="19" name="모서리가 둥근 직사각형 18"/>
          <p:cNvSpPr/>
          <p:nvPr/>
        </p:nvSpPr>
        <p:spPr>
          <a:xfrm>
            <a:off x="5031009" y="4593964"/>
            <a:ext cx="2262251" cy="4004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err="1" smtClean="0"/>
              <a:t>dev</a:t>
            </a:r>
            <a:r>
              <a:rPr lang="en-US" altLang="ko-KR" sz="1200" dirty="0" smtClean="0"/>
              <a:t>-</a:t>
            </a:r>
            <a:r>
              <a:rPr lang="en-US" altLang="ko-KR" sz="1200" dirty="0" err="1" smtClean="0"/>
              <a:t>xform</a:t>
            </a:r>
            <a:r>
              <a:rPr lang="en-US" altLang="ko-KR" sz="1200" dirty="0" smtClean="0"/>
              <a:t>-common-publish</a:t>
            </a:r>
            <a:endParaRPr lang="ko-KR" altLang="en-US" sz="1200" dirty="0"/>
          </a:p>
        </p:txBody>
      </p:sp>
      <p:sp>
        <p:nvSpPr>
          <p:cNvPr id="20" name="모서리가 둥근 직사각형 19"/>
          <p:cNvSpPr/>
          <p:nvPr/>
        </p:nvSpPr>
        <p:spPr>
          <a:xfrm>
            <a:off x="5031009" y="5231886"/>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a:t>
            </a:r>
            <a:r>
              <a:rPr lang="en-US" altLang="ko-KR" sz="1200" dirty="0" err="1" smtClean="0"/>
              <a:t>xform</a:t>
            </a:r>
            <a:r>
              <a:rPr lang="en-US" altLang="ko-KR" sz="1200" dirty="0" smtClean="0"/>
              <a:t>-common-restart</a:t>
            </a:r>
            <a:endParaRPr lang="ko-KR" altLang="en-US" sz="1200" dirty="0"/>
          </a:p>
        </p:txBody>
      </p:sp>
      <p:cxnSp>
        <p:nvCxnSpPr>
          <p:cNvPr id="21" name="직선 화살표 연결선 20"/>
          <p:cNvCxnSpPr>
            <a:stCxn id="18" idx="2"/>
            <a:endCxn id="19" idx="0"/>
          </p:cNvCxnSpPr>
          <p:nvPr/>
        </p:nvCxnSpPr>
        <p:spPr>
          <a:xfrm>
            <a:off x="6162134" y="4401108"/>
            <a:ext cx="0" cy="1928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a:stCxn id="19" idx="2"/>
            <a:endCxn id="20" idx="0"/>
          </p:cNvCxnSpPr>
          <p:nvPr/>
        </p:nvCxnSpPr>
        <p:spPr>
          <a:xfrm>
            <a:off x="6162134" y="4994460"/>
            <a:ext cx="0" cy="23742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모서리가 둥근 직사각형 22"/>
          <p:cNvSpPr/>
          <p:nvPr/>
        </p:nvSpPr>
        <p:spPr>
          <a:xfrm>
            <a:off x="2690749" y="4000612"/>
            <a:ext cx="2262251" cy="400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smtClean="0"/>
              <a:t>dev</a:t>
            </a:r>
            <a:r>
              <a:rPr lang="en-US" altLang="ko-KR" sz="1200" dirty="0" smtClean="0"/>
              <a:t>-web-common-prepare</a:t>
            </a:r>
            <a:endParaRPr lang="ko-KR" altLang="en-US" sz="1200" dirty="0"/>
          </a:p>
        </p:txBody>
      </p:sp>
      <p:sp>
        <p:nvSpPr>
          <p:cNvPr id="24" name="모서리가 둥근 직사각형 23"/>
          <p:cNvSpPr/>
          <p:nvPr/>
        </p:nvSpPr>
        <p:spPr>
          <a:xfrm>
            <a:off x="2690749" y="4593964"/>
            <a:ext cx="2262251" cy="4004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err="1" smtClean="0"/>
              <a:t>dev</a:t>
            </a:r>
            <a:r>
              <a:rPr lang="en-US" altLang="ko-KR" sz="1200" dirty="0" smtClean="0"/>
              <a:t>-web-common-publish</a:t>
            </a:r>
            <a:endParaRPr lang="ko-KR" altLang="en-US" sz="1200" dirty="0"/>
          </a:p>
        </p:txBody>
      </p:sp>
      <p:sp>
        <p:nvSpPr>
          <p:cNvPr id="25" name="모서리가 둥근 직사각형 24"/>
          <p:cNvSpPr/>
          <p:nvPr/>
        </p:nvSpPr>
        <p:spPr>
          <a:xfrm>
            <a:off x="2690749" y="5231886"/>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-web-common-restart</a:t>
            </a:r>
            <a:endParaRPr lang="ko-KR" altLang="en-US" sz="1200" dirty="0"/>
          </a:p>
        </p:txBody>
      </p:sp>
      <p:cxnSp>
        <p:nvCxnSpPr>
          <p:cNvPr id="26" name="직선 화살표 연결선 25"/>
          <p:cNvCxnSpPr>
            <a:stCxn id="23" idx="2"/>
            <a:endCxn id="24" idx="0"/>
          </p:cNvCxnSpPr>
          <p:nvPr/>
        </p:nvCxnSpPr>
        <p:spPr>
          <a:xfrm>
            <a:off x="3821874" y="4401108"/>
            <a:ext cx="0" cy="1928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a:stCxn id="24" idx="2"/>
            <a:endCxn id="25" idx="0"/>
          </p:cNvCxnSpPr>
          <p:nvPr/>
        </p:nvCxnSpPr>
        <p:spPr>
          <a:xfrm>
            <a:off x="3821874" y="4994460"/>
            <a:ext cx="0" cy="23742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모서리가 둥근 직사각형 27"/>
          <p:cNvSpPr/>
          <p:nvPr/>
        </p:nvSpPr>
        <p:spPr>
          <a:xfrm>
            <a:off x="3782870" y="1713632"/>
            <a:ext cx="2262251" cy="4004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err="1" smtClean="0"/>
              <a:t>dev</a:t>
            </a:r>
            <a:r>
              <a:rPr lang="en-US" altLang="ko-KR" sz="1200" dirty="0" smtClean="0"/>
              <a:t>-common-prepare</a:t>
            </a:r>
            <a:endParaRPr lang="ko-KR" altLang="en-US" sz="1200" dirty="0"/>
          </a:p>
        </p:txBody>
      </p:sp>
      <p:sp>
        <p:nvSpPr>
          <p:cNvPr id="29" name="모서리가 둥근 직사각형 28"/>
          <p:cNvSpPr/>
          <p:nvPr/>
        </p:nvSpPr>
        <p:spPr>
          <a:xfrm>
            <a:off x="3782870" y="2306984"/>
            <a:ext cx="2262251" cy="400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a:t>dev</a:t>
            </a:r>
            <a:r>
              <a:rPr lang="en-US" altLang="ko-KR" sz="1200" dirty="0"/>
              <a:t>-common-publish</a:t>
            </a:r>
            <a:endParaRPr lang="ko-KR" altLang="en-US" sz="1200" dirty="0"/>
          </a:p>
        </p:txBody>
      </p:sp>
      <p:sp>
        <p:nvSpPr>
          <p:cNvPr id="30" name="모서리가 둥근 직사각형 29"/>
          <p:cNvSpPr/>
          <p:nvPr/>
        </p:nvSpPr>
        <p:spPr>
          <a:xfrm>
            <a:off x="3782870" y="2944906"/>
            <a:ext cx="2262251" cy="4004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err="1"/>
              <a:t>dev</a:t>
            </a:r>
            <a:r>
              <a:rPr lang="en-US" altLang="ko-KR" sz="1200" dirty="0"/>
              <a:t>-common-restart</a:t>
            </a:r>
            <a:endParaRPr lang="ko-KR" altLang="en-US" sz="1200" dirty="0"/>
          </a:p>
        </p:txBody>
      </p:sp>
      <p:cxnSp>
        <p:nvCxnSpPr>
          <p:cNvPr id="31" name="직선 화살표 연결선 30"/>
          <p:cNvCxnSpPr/>
          <p:nvPr/>
        </p:nvCxnSpPr>
        <p:spPr>
          <a:xfrm>
            <a:off x="4913996" y="2114128"/>
            <a:ext cx="0" cy="1928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p:nvPr/>
        </p:nvCxnSpPr>
        <p:spPr>
          <a:xfrm>
            <a:off x="4913996" y="2707480"/>
            <a:ext cx="0" cy="23742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직선 화살표 연결선 116"/>
          <p:cNvCxnSpPr>
            <a:stCxn id="28" idx="1"/>
            <a:endCxn id="4" idx="0"/>
          </p:cNvCxnSpPr>
          <p:nvPr/>
        </p:nvCxnSpPr>
        <p:spPr>
          <a:xfrm rot="10800000" flipV="1">
            <a:off x="1403606" y="1913880"/>
            <a:ext cx="2379264" cy="2079594"/>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직선 화살표 연결선 116"/>
          <p:cNvCxnSpPr>
            <a:stCxn id="28" idx="1"/>
          </p:cNvCxnSpPr>
          <p:nvPr/>
        </p:nvCxnSpPr>
        <p:spPr>
          <a:xfrm rot="10800000" flipV="1">
            <a:off x="3392827" y="1913880"/>
            <a:ext cx="390044" cy="2079594"/>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직선 화살표 연결선 116"/>
          <p:cNvCxnSpPr>
            <a:stCxn id="28" idx="3"/>
            <a:endCxn id="11" idx="0"/>
          </p:cNvCxnSpPr>
          <p:nvPr/>
        </p:nvCxnSpPr>
        <p:spPr>
          <a:xfrm>
            <a:off x="6045121" y="1913880"/>
            <a:ext cx="2457273" cy="2086732"/>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직선 화살표 연결선 116"/>
          <p:cNvCxnSpPr>
            <a:stCxn id="28" idx="3"/>
          </p:cNvCxnSpPr>
          <p:nvPr/>
        </p:nvCxnSpPr>
        <p:spPr>
          <a:xfrm>
            <a:off x="6045121" y="1913880"/>
            <a:ext cx="468052" cy="2079594"/>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타원 36"/>
          <p:cNvSpPr/>
          <p:nvPr/>
        </p:nvSpPr>
        <p:spPr>
          <a:xfrm>
            <a:off x="4757978" y="3561426"/>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38" name="직선 화살표 연결선 37"/>
          <p:cNvCxnSpPr>
            <a:stCxn id="30" idx="2"/>
            <a:endCxn id="37" idx="0"/>
          </p:cNvCxnSpPr>
          <p:nvPr/>
        </p:nvCxnSpPr>
        <p:spPr>
          <a:xfrm>
            <a:off x="4913996" y="3345402"/>
            <a:ext cx="0"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타원 38"/>
          <p:cNvSpPr/>
          <p:nvPr/>
        </p:nvSpPr>
        <p:spPr>
          <a:xfrm>
            <a:off x="1247587" y="5872820"/>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40" name="직선 화살표 연결선 39"/>
          <p:cNvCxnSpPr>
            <a:stCxn id="8" idx="2"/>
            <a:endCxn id="39" idx="0"/>
          </p:cNvCxnSpPr>
          <p:nvPr/>
        </p:nvCxnSpPr>
        <p:spPr>
          <a:xfrm flipH="1">
            <a:off x="1403605" y="5625244"/>
            <a:ext cx="1" cy="24757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타원 40"/>
          <p:cNvSpPr/>
          <p:nvPr/>
        </p:nvSpPr>
        <p:spPr>
          <a:xfrm>
            <a:off x="3669056" y="5865682"/>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42" name="직선 화살표 연결선 41"/>
          <p:cNvCxnSpPr>
            <a:stCxn id="25" idx="2"/>
            <a:endCxn id="41" idx="0"/>
          </p:cNvCxnSpPr>
          <p:nvPr/>
        </p:nvCxnSpPr>
        <p:spPr>
          <a:xfrm>
            <a:off x="3821875" y="5632382"/>
            <a:ext cx="3199" cy="2333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타원 42"/>
          <p:cNvSpPr/>
          <p:nvPr/>
        </p:nvSpPr>
        <p:spPr>
          <a:xfrm>
            <a:off x="6009316" y="5897234"/>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44" name="직선 화살표 연결선 43"/>
          <p:cNvCxnSpPr>
            <a:stCxn id="20" idx="2"/>
            <a:endCxn id="43" idx="0"/>
          </p:cNvCxnSpPr>
          <p:nvPr/>
        </p:nvCxnSpPr>
        <p:spPr>
          <a:xfrm>
            <a:off x="6162135" y="5632382"/>
            <a:ext cx="3199" cy="26485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타원 44"/>
          <p:cNvSpPr/>
          <p:nvPr/>
        </p:nvSpPr>
        <p:spPr>
          <a:xfrm>
            <a:off x="8349576" y="5897234"/>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46" name="직선 화살표 연결선 45"/>
          <p:cNvCxnSpPr>
            <a:stCxn id="13" idx="2"/>
            <a:endCxn id="45" idx="0"/>
          </p:cNvCxnSpPr>
          <p:nvPr/>
        </p:nvCxnSpPr>
        <p:spPr>
          <a:xfrm>
            <a:off x="8502395" y="5632382"/>
            <a:ext cx="3199" cy="26485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7" name="그룹 222"/>
          <p:cNvGrpSpPr/>
          <p:nvPr/>
        </p:nvGrpSpPr>
        <p:grpSpPr>
          <a:xfrm>
            <a:off x="1598627" y="4993360"/>
            <a:ext cx="540252" cy="296258"/>
            <a:chOff x="4649370" y="2348880"/>
            <a:chExt cx="498694" cy="296258"/>
          </a:xfrm>
        </p:grpSpPr>
        <p:pic>
          <p:nvPicPr>
            <p:cNvPr id="48" name="그림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49" name="위쪽 화살표 48"/>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50" name="그룹 228"/>
          <p:cNvGrpSpPr/>
          <p:nvPr/>
        </p:nvGrpSpPr>
        <p:grpSpPr>
          <a:xfrm>
            <a:off x="3938887" y="4993360"/>
            <a:ext cx="540252" cy="296258"/>
            <a:chOff x="4649370" y="2348880"/>
            <a:chExt cx="498694" cy="296258"/>
          </a:xfrm>
        </p:grpSpPr>
        <p:pic>
          <p:nvPicPr>
            <p:cNvPr id="51" name="그림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52" name="위쪽 화살표 51"/>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sp>
        <p:nvSpPr>
          <p:cNvPr id="53" name="폭발 2 52"/>
          <p:cNvSpPr/>
          <p:nvPr/>
        </p:nvSpPr>
        <p:spPr>
          <a:xfrm>
            <a:off x="5265035" y="2625322"/>
            <a:ext cx="515330" cy="400304"/>
          </a:xfrm>
          <a:prstGeom prst="irregularSeal2">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4" name="그룹 234"/>
          <p:cNvGrpSpPr/>
          <p:nvPr/>
        </p:nvGrpSpPr>
        <p:grpSpPr>
          <a:xfrm>
            <a:off x="6279147" y="4993360"/>
            <a:ext cx="540252" cy="296258"/>
            <a:chOff x="4649370" y="2348880"/>
            <a:chExt cx="498694" cy="296258"/>
          </a:xfrm>
        </p:grpSpPr>
        <p:pic>
          <p:nvPicPr>
            <p:cNvPr id="55" name="그림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56" name="위쪽 화살표 55"/>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57" name="그룹 240"/>
          <p:cNvGrpSpPr/>
          <p:nvPr/>
        </p:nvGrpSpPr>
        <p:grpSpPr>
          <a:xfrm>
            <a:off x="8619407" y="4993360"/>
            <a:ext cx="540252" cy="296258"/>
            <a:chOff x="4649370" y="2348880"/>
            <a:chExt cx="498694" cy="296258"/>
          </a:xfrm>
        </p:grpSpPr>
        <p:pic>
          <p:nvPicPr>
            <p:cNvPr id="58" name="그림 5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59" name="위쪽 화살표 58"/>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60" name="그룹 101"/>
          <p:cNvGrpSpPr/>
          <p:nvPr/>
        </p:nvGrpSpPr>
        <p:grpSpPr>
          <a:xfrm>
            <a:off x="5036817" y="2049258"/>
            <a:ext cx="540252" cy="296258"/>
            <a:chOff x="4649370" y="2348880"/>
            <a:chExt cx="498694" cy="296258"/>
          </a:xfrm>
        </p:grpSpPr>
        <p:pic>
          <p:nvPicPr>
            <p:cNvPr id="61" name="그림 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62" name="위쪽 화살표 61"/>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sp>
        <p:nvSpPr>
          <p:cNvPr id="63" name="폭발 2 62"/>
          <p:cNvSpPr/>
          <p:nvPr/>
        </p:nvSpPr>
        <p:spPr>
          <a:xfrm>
            <a:off x="1894116" y="4313250"/>
            <a:ext cx="515330" cy="400304"/>
          </a:xfrm>
          <a:prstGeom prst="irregularSeal2">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폭발 2 63"/>
          <p:cNvSpPr/>
          <p:nvPr/>
        </p:nvSpPr>
        <p:spPr>
          <a:xfrm>
            <a:off x="4250922" y="4305907"/>
            <a:ext cx="515330" cy="400304"/>
          </a:xfrm>
          <a:prstGeom prst="irregularSeal2">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폭발 2 64"/>
          <p:cNvSpPr/>
          <p:nvPr/>
        </p:nvSpPr>
        <p:spPr>
          <a:xfrm>
            <a:off x="6591182" y="4305907"/>
            <a:ext cx="515330" cy="400304"/>
          </a:xfrm>
          <a:prstGeom prst="irregularSeal2">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폭발 2 65"/>
          <p:cNvSpPr/>
          <p:nvPr/>
        </p:nvSpPr>
        <p:spPr>
          <a:xfrm>
            <a:off x="8962173" y="4313033"/>
            <a:ext cx="515330" cy="400304"/>
          </a:xfrm>
          <a:prstGeom prst="irregularSeal2">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7" name="그룹 119"/>
          <p:cNvGrpSpPr/>
          <p:nvPr/>
        </p:nvGrpSpPr>
        <p:grpSpPr>
          <a:xfrm>
            <a:off x="1370410" y="3553200"/>
            <a:ext cx="696269" cy="296258"/>
            <a:chOff x="1264994" y="3645024"/>
            <a:chExt cx="642710" cy="296258"/>
          </a:xfrm>
        </p:grpSpPr>
        <p:pic>
          <p:nvPicPr>
            <p:cNvPr id="68" name="그림 6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94" y="3645024"/>
              <a:ext cx="377880" cy="296258"/>
            </a:xfrm>
            <a:prstGeom prst="rect">
              <a:avLst/>
            </a:prstGeom>
          </p:spPr>
        </p:pic>
        <p:sp>
          <p:nvSpPr>
            <p:cNvPr id="69" name="위쪽 화살표 68"/>
            <p:cNvSpPr/>
            <p:nvPr/>
          </p:nvSpPr>
          <p:spPr>
            <a:xfrm>
              <a:off x="1652723" y="3717032"/>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70" name="아래쪽 화살표 69"/>
            <p:cNvSpPr/>
            <p:nvPr/>
          </p:nvSpPr>
          <p:spPr>
            <a:xfrm>
              <a:off x="1799675" y="3717032"/>
              <a:ext cx="108029"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1" name="그룹 129"/>
          <p:cNvGrpSpPr/>
          <p:nvPr/>
        </p:nvGrpSpPr>
        <p:grpSpPr>
          <a:xfrm>
            <a:off x="3314818" y="3553200"/>
            <a:ext cx="696269" cy="296258"/>
            <a:chOff x="1264994" y="3645024"/>
            <a:chExt cx="642710" cy="296258"/>
          </a:xfrm>
        </p:grpSpPr>
        <p:pic>
          <p:nvPicPr>
            <p:cNvPr id="72" name="그림 7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94" y="3645024"/>
              <a:ext cx="377880" cy="296258"/>
            </a:xfrm>
            <a:prstGeom prst="rect">
              <a:avLst/>
            </a:prstGeom>
          </p:spPr>
        </p:pic>
        <p:sp>
          <p:nvSpPr>
            <p:cNvPr id="73" name="위쪽 화살표 72"/>
            <p:cNvSpPr/>
            <p:nvPr/>
          </p:nvSpPr>
          <p:spPr>
            <a:xfrm>
              <a:off x="1652723" y="3717032"/>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74" name="아래쪽 화살표 73"/>
            <p:cNvSpPr/>
            <p:nvPr/>
          </p:nvSpPr>
          <p:spPr>
            <a:xfrm>
              <a:off x="1799675" y="3717032"/>
              <a:ext cx="108029"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5" name="그룹 135"/>
          <p:cNvGrpSpPr/>
          <p:nvPr/>
        </p:nvGrpSpPr>
        <p:grpSpPr>
          <a:xfrm>
            <a:off x="6440974" y="3553200"/>
            <a:ext cx="696269" cy="296258"/>
            <a:chOff x="1264994" y="3645024"/>
            <a:chExt cx="642710" cy="296258"/>
          </a:xfrm>
        </p:grpSpPr>
        <p:pic>
          <p:nvPicPr>
            <p:cNvPr id="76" name="그림 7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94" y="3645024"/>
              <a:ext cx="377880" cy="296258"/>
            </a:xfrm>
            <a:prstGeom prst="rect">
              <a:avLst/>
            </a:prstGeom>
          </p:spPr>
        </p:pic>
        <p:sp>
          <p:nvSpPr>
            <p:cNvPr id="77" name="위쪽 화살표 76"/>
            <p:cNvSpPr/>
            <p:nvPr/>
          </p:nvSpPr>
          <p:spPr>
            <a:xfrm>
              <a:off x="1652723" y="3717032"/>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78" name="아래쪽 화살표 77"/>
            <p:cNvSpPr/>
            <p:nvPr/>
          </p:nvSpPr>
          <p:spPr>
            <a:xfrm>
              <a:off x="1799675" y="3717032"/>
              <a:ext cx="108029"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9" name="그룹 139"/>
          <p:cNvGrpSpPr/>
          <p:nvPr/>
        </p:nvGrpSpPr>
        <p:grpSpPr>
          <a:xfrm>
            <a:off x="8463390" y="3553200"/>
            <a:ext cx="696269" cy="296258"/>
            <a:chOff x="1264994" y="3645024"/>
            <a:chExt cx="642710" cy="296258"/>
          </a:xfrm>
        </p:grpSpPr>
        <p:pic>
          <p:nvPicPr>
            <p:cNvPr id="80" name="그림 7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94" y="3645024"/>
              <a:ext cx="377880" cy="296258"/>
            </a:xfrm>
            <a:prstGeom prst="rect">
              <a:avLst/>
            </a:prstGeom>
          </p:spPr>
        </p:pic>
        <p:sp>
          <p:nvSpPr>
            <p:cNvPr id="81" name="위쪽 화살표 80"/>
            <p:cNvSpPr/>
            <p:nvPr/>
          </p:nvSpPr>
          <p:spPr>
            <a:xfrm>
              <a:off x="1652723" y="3717032"/>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82" name="아래쪽 화살표 81"/>
            <p:cNvSpPr/>
            <p:nvPr/>
          </p:nvSpPr>
          <p:spPr>
            <a:xfrm>
              <a:off x="1799675" y="3717032"/>
              <a:ext cx="108029"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3" name="그룹 107"/>
          <p:cNvGrpSpPr/>
          <p:nvPr/>
        </p:nvGrpSpPr>
        <p:grpSpPr>
          <a:xfrm>
            <a:off x="5031009" y="2689104"/>
            <a:ext cx="540252" cy="296258"/>
            <a:chOff x="4649370" y="2348880"/>
            <a:chExt cx="498694" cy="296258"/>
          </a:xfrm>
        </p:grpSpPr>
        <p:pic>
          <p:nvPicPr>
            <p:cNvPr id="84" name="그림 8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85" name="위쪽 화살표 84"/>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86" name="그룹 121"/>
          <p:cNvGrpSpPr/>
          <p:nvPr/>
        </p:nvGrpSpPr>
        <p:grpSpPr>
          <a:xfrm>
            <a:off x="1604436" y="4353514"/>
            <a:ext cx="540252" cy="296258"/>
            <a:chOff x="4649370" y="2348880"/>
            <a:chExt cx="498694" cy="296258"/>
          </a:xfrm>
        </p:grpSpPr>
        <p:pic>
          <p:nvPicPr>
            <p:cNvPr id="87" name="그림 8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88" name="위쪽 화살표 87"/>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89" name="그룹 156"/>
          <p:cNvGrpSpPr/>
          <p:nvPr/>
        </p:nvGrpSpPr>
        <p:grpSpPr>
          <a:xfrm>
            <a:off x="3944696" y="4353514"/>
            <a:ext cx="540252" cy="296258"/>
            <a:chOff x="4649370" y="2348880"/>
            <a:chExt cx="498694" cy="296258"/>
          </a:xfrm>
        </p:grpSpPr>
        <p:pic>
          <p:nvPicPr>
            <p:cNvPr id="90" name="그림 8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91" name="위쪽 화살표 90"/>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92" name="그룹 159"/>
          <p:cNvGrpSpPr/>
          <p:nvPr/>
        </p:nvGrpSpPr>
        <p:grpSpPr>
          <a:xfrm>
            <a:off x="6284956" y="4353514"/>
            <a:ext cx="540252" cy="296258"/>
            <a:chOff x="4649370" y="2348880"/>
            <a:chExt cx="498694" cy="296258"/>
          </a:xfrm>
        </p:grpSpPr>
        <p:pic>
          <p:nvPicPr>
            <p:cNvPr id="93" name="그림 9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94" name="위쪽 화살표 93"/>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95" name="그룹 164"/>
          <p:cNvGrpSpPr/>
          <p:nvPr/>
        </p:nvGrpSpPr>
        <p:grpSpPr>
          <a:xfrm>
            <a:off x="8625216" y="4353514"/>
            <a:ext cx="540252" cy="296258"/>
            <a:chOff x="4649370" y="2348880"/>
            <a:chExt cx="498694" cy="296258"/>
          </a:xfrm>
        </p:grpSpPr>
        <p:pic>
          <p:nvPicPr>
            <p:cNvPr id="96" name="그림 9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97" name="위쪽 화살표 96"/>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109" name="그룹 108"/>
          <p:cNvGrpSpPr/>
          <p:nvPr/>
        </p:nvGrpSpPr>
        <p:grpSpPr>
          <a:xfrm>
            <a:off x="6832173" y="620688"/>
            <a:ext cx="2981367" cy="1752606"/>
            <a:chOff x="6153623" y="260648"/>
            <a:chExt cx="2752031" cy="1752606"/>
          </a:xfrm>
          <a:effectLst>
            <a:outerShdw blurRad="50800" dist="38100" dir="2700000" algn="tl" rotWithShape="0">
              <a:prstClr val="black">
                <a:alpha val="40000"/>
              </a:prstClr>
            </a:outerShdw>
          </a:effectLst>
        </p:grpSpPr>
        <p:sp>
          <p:nvSpPr>
            <p:cNvPr id="110" name="직사각형 109"/>
            <p:cNvSpPr/>
            <p:nvPr/>
          </p:nvSpPr>
          <p:spPr>
            <a:xfrm>
              <a:off x="6153623" y="260648"/>
              <a:ext cx="2752031" cy="1752606"/>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altLang="ko-KR" sz="1200" b="1" dirty="0" smtClean="0"/>
                <a:t>Legend</a:t>
              </a:r>
              <a:endParaRPr lang="ko-KR" altLang="en-US" sz="1200" b="1" dirty="0"/>
            </a:p>
          </p:txBody>
        </p:sp>
        <p:sp>
          <p:nvSpPr>
            <p:cNvPr id="111" name="모서리가 둥근 직사각형 110"/>
            <p:cNvSpPr/>
            <p:nvPr/>
          </p:nvSpPr>
          <p:spPr>
            <a:xfrm>
              <a:off x="6297640" y="960308"/>
              <a:ext cx="1152128"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A</a:t>
              </a:r>
              <a:r>
                <a:rPr lang="en-US" altLang="ko-KR" sz="1200" dirty="0" smtClean="0"/>
                <a:t>ctive job</a:t>
              </a:r>
              <a:endParaRPr lang="ko-KR" altLang="en-US" sz="1200" dirty="0"/>
            </a:p>
          </p:txBody>
        </p:sp>
        <p:sp>
          <p:nvSpPr>
            <p:cNvPr id="112" name="모서리가 둥근 직사각형 111"/>
            <p:cNvSpPr/>
            <p:nvPr/>
          </p:nvSpPr>
          <p:spPr>
            <a:xfrm>
              <a:off x="6297640" y="1248340"/>
              <a:ext cx="1152128" cy="2160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smtClean="0"/>
                <a:t>Pending job</a:t>
              </a:r>
              <a:endParaRPr lang="ko-KR" altLang="en-US" sz="1200" dirty="0"/>
            </a:p>
          </p:txBody>
        </p:sp>
        <p:sp>
          <p:nvSpPr>
            <p:cNvPr id="113" name="모서리가 둥근 직사각형 112"/>
            <p:cNvSpPr/>
            <p:nvPr/>
          </p:nvSpPr>
          <p:spPr>
            <a:xfrm>
              <a:off x="6297640" y="656692"/>
              <a:ext cx="1152128" cy="2160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Job</a:t>
              </a:r>
              <a:endParaRPr lang="ko-KR" altLang="en-US" sz="1200" dirty="0"/>
            </a:p>
          </p:txBody>
        </p:sp>
        <p:sp>
          <p:nvSpPr>
            <p:cNvPr id="114" name="TextBox 113"/>
            <p:cNvSpPr txBox="1"/>
            <p:nvPr/>
          </p:nvSpPr>
          <p:spPr>
            <a:xfrm>
              <a:off x="7982563" y="631721"/>
              <a:ext cx="513750" cy="276999"/>
            </a:xfrm>
            <a:prstGeom prst="rect">
              <a:avLst/>
            </a:prstGeom>
            <a:noFill/>
          </p:spPr>
          <p:txBody>
            <a:bodyPr wrap="none" rtlCol="0">
              <a:spAutoFit/>
            </a:bodyPr>
            <a:lstStyle/>
            <a:p>
              <a:r>
                <a:rPr lang="en-US" altLang="ko-KR" sz="1200" dirty="0" smtClean="0"/>
                <a:t>Block</a:t>
              </a:r>
              <a:endParaRPr lang="ko-KR" altLang="en-US" sz="1200" dirty="0"/>
            </a:p>
          </p:txBody>
        </p:sp>
        <p:pic>
          <p:nvPicPr>
            <p:cNvPr id="115" name="그림 1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68344" y="593883"/>
              <a:ext cx="377880" cy="296258"/>
            </a:xfrm>
            <a:prstGeom prst="rect">
              <a:avLst/>
            </a:prstGeom>
          </p:spPr>
        </p:pic>
        <p:sp>
          <p:nvSpPr>
            <p:cNvPr id="116" name="TextBox 115"/>
            <p:cNvSpPr txBox="1"/>
            <p:nvPr/>
          </p:nvSpPr>
          <p:spPr>
            <a:xfrm>
              <a:off x="7849181" y="980728"/>
              <a:ext cx="772164" cy="461665"/>
            </a:xfrm>
            <a:prstGeom prst="rect">
              <a:avLst/>
            </a:prstGeom>
            <a:noFill/>
          </p:spPr>
          <p:txBody>
            <a:bodyPr wrap="none" rtlCol="0">
              <a:spAutoFit/>
            </a:bodyPr>
            <a:lstStyle/>
            <a:p>
              <a:r>
                <a:rPr lang="en-US" altLang="ko-KR" sz="1200" dirty="0" smtClean="0"/>
                <a:t>Check</a:t>
              </a:r>
            </a:p>
            <a:p>
              <a:r>
                <a:rPr lang="en-US" altLang="ko-KR" sz="1200" dirty="0" smtClean="0"/>
                <a:t>upstream</a:t>
              </a:r>
              <a:endParaRPr lang="ko-KR" altLang="en-US" sz="1200" dirty="0"/>
            </a:p>
          </p:txBody>
        </p:sp>
        <p:sp>
          <p:nvSpPr>
            <p:cNvPr id="117" name="TextBox 116"/>
            <p:cNvSpPr txBox="1"/>
            <p:nvPr/>
          </p:nvSpPr>
          <p:spPr>
            <a:xfrm>
              <a:off x="7849181" y="1412776"/>
              <a:ext cx="963045" cy="461665"/>
            </a:xfrm>
            <a:prstGeom prst="rect">
              <a:avLst/>
            </a:prstGeom>
            <a:noFill/>
          </p:spPr>
          <p:txBody>
            <a:bodyPr wrap="none" rtlCol="0">
              <a:spAutoFit/>
            </a:bodyPr>
            <a:lstStyle/>
            <a:p>
              <a:r>
                <a:rPr lang="en-US" altLang="ko-KR" sz="1200" dirty="0" smtClean="0"/>
                <a:t>Check</a:t>
              </a:r>
            </a:p>
            <a:p>
              <a:r>
                <a:rPr lang="en-US" altLang="ko-KR" sz="1200" dirty="0" smtClean="0"/>
                <a:t>downstream</a:t>
              </a:r>
              <a:endParaRPr lang="ko-KR" altLang="en-US" sz="1200" dirty="0"/>
            </a:p>
          </p:txBody>
        </p:sp>
        <p:sp>
          <p:nvSpPr>
            <p:cNvPr id="118" name="아래쪽 화살표 117"/>
            <p:cNvSpPr/>
            <p:nvPr/>
          </p:nvSpPr>
          <p:spPr>
            <a:xfrm>
              <a:off x="7741152" y="1484784"/>
              <a:ext cx="108029" cy="309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9" name="위쪽 화살표 118"/>
            <p:cNvSpPr/>
            <p:nvPr/>
          </p:nvSpPr>
          <p:spPr>
            <a:xfrm>
              <a:off x="7738216" y="1052736"/>
              <a:ext cx="110965" cy="296676"/>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854959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43120" y="80628"/>
            <a:ext cx="2308645" cy="369332"/>
          </a:xfrm>
          <a:prstGeom prst="rect">
            <a:avLst/>
          </a:prstGeom>
          <a:noFill/>
        </p:spPr>
        <p:txBody>
          <a:bodyPr wrap="none" rtlCol="0">
            <a:spAutoFit/>
          </a:bodyPr>
          <a:lstStyle/>
          <a:p>
            <a:r>
              <a:rPr lang="en-US" altLang="ko-KR"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5</a:t>
            </a:r>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 </a:t>
            </a:r>
            <a:r>
              <a:rPr lang="ko-KR" altLang="en-US"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대응 전략 </a:t>
            </a:r>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(Block)</a:t>
            </a:r>
            <a:endPar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endParaRPr>
          </a:p>
        </p:txBody>
      </p:sp>
      <p:sp>
        <p:nvSpPr>
          <p:cNvPr id="16" name="TextBox 15"/>
          <p:cNvSpPr txBox="1"/>
          <p:nvPr/>
        </p:nvSpPr>
        <p:spPr>
          <a:xfrm>
            <a:off x="5790903" y="96017"/>
            <a:ext cx="3833357" cy="338554"/>
          </a:xfrm>
          <a:prstGeom prst="rect">
            <a:avLst/>
          </a:prstGeom>
          <a:noFill/>
        </p:spPr>
        <p:txBody>
          <a:bodyPr wrap="none" rtlCol="0">
            <a:spAutoFit/>
          </a:bodyPr>
          <a:lstStyle/>
          <a:p>
            <a:pPr algn="r"/>
            <a:r>
              <a:rPr lang="en-US" altLang="ko-KR" sz="1600" b="1" dirty="0">
                <a:solidFill>
                  <a:schemeClr val="accent1">
                    <a:lumMod val="40000"/>
                    <a:lumOff val="60000"/>
                  </a:schemeClr>
                </a:solidFill>
                <a:latin typeface="맑은 고딕" pitchFamily="50" charset="-127"/>
                <a:ea typeface="맑은 고딕" pitchFamily="50" charset="-127"/>
              </a:rPr>
              <a:t>5.5 Restart Common, Publish Others </a:t>
            </a:r>
          </a:p>
        </p:txBody>
      </p:sp>
      <p:sp>
        <p:nvSpPr>
          <p:cNvPr id="4" name="모서리가 둥근 직사각형 3"/>
          <p:cNvSpPr/>
          <p:nvPr/>
        </p:nvSpPr>
        <p:spPr>
          <a:xfrm>
            <a:off x="272480" y="4065482"/>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-${module}-prepare</a:t>
            </a:r>
            <a:endParaRPr lang="ko-KR" altLang="en-US" sz="1200" dirty="0"/>
          </a:p>
        </p:txBody>
      </p:sp>
      <p:sp>
        <p:nvSpPr>
          <p:cNvPr id="5" name="타원 4"/>
          <p:cNvSpPr/>
          <p:nvPr/>
        </p:nvSpPr>
        <p:spPr>
          <a:xfrm>
            <a:off x="4757978" y="1257170"/>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6" name="직선 화살표 연결선 5"/>
          <p:cNvCxnSpPr/>
          <p:nvPr/>
        </p:nvCxnSpPr>
        <p:spPr>
          <a:xfrm>
            <a:off x="4913996" y="1545202"/>
            <a:ext cx="0" cy="24043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모서리가 둥근 직사각형 6"/>
          <p:cNvSpPr/>
          <p:nvPr/>
        </p:nvSpPr>
        <p:spPr>
          <a:xfrm>
            <a:off x="272480" y="4658834"/>
            <a:ext cx="2262251" cy="400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a:t>dev</a:t>
            </a:r>
            <a:r>
              <a:rPr lang="en-US" altLang="ko-KR" sz="1200" dirty="0"/>
              <a:t>-${module</a:t>
            </a:r>
            <a:r>
              <a:rPr lang="en-US" altLang="ko-KR" sz="1200" dirty="0" smtClean="0"/>
              <a:t>}-publish</a:t>
            </a:r>
            <a:endParaRPr lang="ko-KR" altLang="en-US" sz="1200" dirty="0"/>
          </a:p>
        </p:txBody>
      </p:sp>
      <p:sp>
        <p:nvSpPr>
          <p:cNvPr id="8" name="모서리가 둥근 직사각형 7"/>
          <p:cNvSpPr/>
          <p:nvPr/>
        </p:nvSpPr>
        <p:spPr>
          <a:xfrm>
            <a:off x="272480" y="5296756"/>
            <a:ext cx="2262251" cy="4004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err="1"/>
              <a:t>dev</a:t>
            </a:r>
            <a:r>
              <a:rPr lang="en-US" altLang="ko-KR" sz="1200" dirty="0"/>
              <a:t>-${module}-restart</a:t>
            </a:r>
            <a:endParaRPr lang="ko-KR" altLang="en-US" sz="1200" dirty="0"/>
          </a:p>
        </p:txBody>
      </p:sp>
      <p:cxnSp>
        <p:nvCxnSpPr>
          <p:cNvPr id="9" name="직선 화살표 연결선 8"/>
          <p:cNvCxnSpPr>
            <a:stCxn id="4" idx="2"/>
            <a:endCxn id="7" idx="0"/>
          </p:cNvCxnSpPr>
          <p:nvPr/>
        </p:nvCxnSpPr>
        <p:spPr>
          <a:xfrm>
            <a:off x="1403606" y="4465978"/>
            <a:ext cx="0" cy="1928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a:stCxn id="7" idx="2"/>
            <a:endCxn id="8" idx="0"/>
          </p:cNvCxnSpPr>
          <p:nvPr/>
        </p:nvCxnSpPr>
        <p:spPr>
          <a:xfrm>
            <a:off x="1403606" y="5059330"/>
            <a:ext cx="0" cy="23742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모서리가 둥근 직사각형 10"/>
          <p:cNvSpPr/>
          <p:nvPr/>
        </p:nvSpPr>
        <p:spPr>
          <a:xfrm>
            <a:off x="7371269" y="4072620"/>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-report-common-prepare</a:t>
            </a:r>
            <a:endParaRPr lang="ko-KR" altLang="en-US" sz="1200" dirty="0"/>
          </a:p>
        </p:txBody>
      </p:sp>
      <p:sp>
        <p:nvSpPr>
          <p:cNvPr id="12" name="모서리가 둥근 직사각형 11"/>
          <p:cNvSpPr/>
          <p:nvPr/>
        </p:nvSpPr>
        <p:spPr>
          <a:xfrm>
            <a:off x="7371269" y="4665972"/>
            <a:ext cx="2262251" cy="400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smtClean="0"/>
              <a:t>dev</a:t>
            </a:r>
            <a:r>
              <a:rPr lang="en-US" altLang="ko-KR" sz="1200" dirty="0" smtClean="0"/>
              <a:t>-report-common-publish</a:t>
            </a:r>
            <a:endParaRPr lang="ko-KR" altLang="en-US" sz="1200" dirty="0"/>
          </a:p>
        </p:txBody>
      </p:sp>
      <p:sp>
        <p:nvSpPr>
          <p:cNvPr id="13" name="모서리가 둥근 직사각형 12"/>
          <p:cNvSpPr/>
          <p:nvPr/>
        </p:nvSpPr>
        <p:spPr>
          <a:xfrm>
            <a:off x="7371269" y="5303894"/>
            <a:ext cx="2262251" cy="4004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err="1" smtClean="0"/>
              <a:t>dev</a:t>
            </a:r>
            <a:r>
              <a:rPr lang="en-US" altLang="ko-KR" sz="1200" dirty="0" smtClean="0"/>
              <a:t>-report-common-restart</a:t>
            </a:r>
            <a:endParaRPr lang="ko-KR" altLang="en-US" sz="1200" dirty="0"/>
          </a:p>
        </p:txBody>
      </p:sp>
      <p:cxnSp>
        <p:nvCxnSpPr>
          <p:cNvPr id="14" name="직선 화살표 연결선 13"/>
          <p:cNvCxnSpPr>
            <a:stCxn id="11" idx="2"/>
            <a:endCxn id="12" idx="0"/>
          </p:cNvCxnSpPr>
          <p:nvPr/>
        </p:nvCxnSpPr>
        <p:spPr>
          <a:xfrm>
            <a:off x="8502394" y="4473116"/>
            <a:ext cx="0" cy="1928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직선 화살표 연결선 16"/>
          <p:cNvCxnSpPr>
            <a:stCxn id="12" idx="2"/>
            <a:endCxn id="13" idx="0"/>
          </p:cNvCxnSpPr>
          <p:nvPr/>
        </p:nvCxnSpPr>
        <p:spPr>
          <a:xfrm>
            <a:off x="8502394" y="5066468"/>
            <a:ext cx="0" cy="23742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모서리가 둥근 직사각형 17"/>
          <p:cNvSpPr/>
          <p:nvPr/>
        </p:nvSpPr>
        <p:spPr>
          <a:xfrm>
            <a:off x="5031009" y="4072620"/>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a:t>
            </a:r>
            <a:r>
              <a:rPr lang="en-US" altLang="ko-KR" sz="1200" dirty="0" err="1" smtClean="0"/>
              <a:t>xform</a:t>
            </a:r>
            <a:r>
              <a:rPr lang="en-US" altLang="ko-KR" sz="1200" dirty="0" smtClean="0"/>
              <a:t>-common-prepare</a:t>
            </a:r>
            <a:endParaRPr lang="ko-KR" altLang="en-US" sz="1200" dirty="0"/>
          </a:p>
        </p:txBody>
      </p:sp>
      <p:sp>
        <p:nvSpPr>
          <p:cNvPr id="19" name="모서리가 둥근 직사각형 18"/>
          <p:cNvSpPr/>
          <p:nvPr/>
        </p:nvSpPr>
        <p:spPr>
          <a:xfrm>
            <a:off x="5031009" y="4665972"/>
            <a:ext cx="2262251" cy="400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smtClean="0"/>
              <a:t>dev</a:t>
            </a:r>
            <a:r>
              <a:rPr lang="en-US" altLang="ko-KR" sz="1200" dirty="0" smtClean="0"/>
              <a:t>-</a:t>
            </a:r>
            <a:r>
              <a:rPr lang="en-US" altLang="ko-KR" sz="1200" dirty="0" err="1" smtClean="0"/>
              <a:t>xform</a:t>
            </a:r>
            <a:r>
              <a:rPr lang="en-US" altLang="ko-KR" sz="1200" dirty="0" smtClean="0"/>
              <a:t>-common-publish</a:t>
            </a:r>
            <a:endParaRPr lang="ko-KR" altLang="en-US" sz="1200" dirty="0"/>
          </a:p>
        </p:txBody>
      </p:sp>
      <p:sp>
        <p:nvSpPr>
          <p:cNvPr id="20" name="모서리가 둥근 직사각형 19"/>
          <p:cNvSpPr/>
          <p:nvPr/>
        </p:nvSpPr>
        <p:spPr>
          <a:xfrm>
            <a:off x="5031009" y="5303894"/>
            <a:ext cx="2262251" cy="4004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err="1" smtClean="0"/>
              <a:t>dev</a:t>
            </a:r>
            <a:r>
              <a:rPr lang="en-US" altLang="ko-KR" sz="1200" dirty="0" smtClean="0"/>
              <a:t>-</a:t>
            </a:r>
            <a:r>
              <a:rPr lang="en-US" altLang="ko-KR" sz="1200" dirty="0" err="1" smtClean="0"/>
              <a:t>xform</a:t>
            </a:r>
            <a:r>
              <a:rPr lang="en-US" altLang="ko-KR" sz="1200" dirty="0" smtClean="0"/>
              <a:t>-common-restart</a:t>
            </a:r>
            <a:endParaRPr lang="ko-KR" altLang="en-US" sz="1200" dirty="0"/>
          </a:p>
        </p:txBody>
      </p:sp>
      <p:cxnSp>
        <p:nvCxnSpPr>
          <p:cNvPr id="21" name="직선 화살표 연결선 20"/>
          <p:cNvCxnSpPr>
            <a:stCxn id="18" idx="2"/>
            <a:endCxn id="19" idx="0"/>
          </p:cNvCxnSpPr>
          <p:nvPr/>
        </p:nvCxnSpPr>
        <p:spPr>
          <a:xfrm>
            <a:off x="6162134" y="4473116"/>
            <a:ext cx="0" cy="1928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a:stCxn id="19" idx="2"/>
            <a:endCxn id="20" idx="0"/>
          </p:cNvCxnSpPr>
          <p:nvPr/>
        </p:nvCxnSpPr>
        <p:spPr>
          <a:xfrm>
            <a:off x="6162134" y="5066468"/>
            <a:ext cx="0" cy="23742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모서리가 둥근 직사각형 22"/>
          <p:cNvSpPr/>
          <p:nvPr/>
        </p:nvSpPr>
        <p:spPr>
          <a:xfrm>
            <a:off x="2690749" y="4072620"/>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-web-common-prepare</a:t>
            </a:r>
            <a:endParaRPr lang="ko-KR" altLang="en-US" sz="1200" dirty="0"/>
          </a:p>
        </p:txBody>
      </p:sp>
      <p:sp>
        <p:nvSpPr>
          <p:cNvPr id="24" name="모서리가 둥근 직사각형 23"/>
          <p:cNvSpPr/>
          <p:nvPr/>
        </p:nvSpPr>
        <p:spPr>
          <a:xfrm>
            <a:off x="2690749" y="4665972"/>
            <a:ext cx="2262251" cy="400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smtClean="0"/>
              <a:t>dev</a:t>
            </a:r>
            <a:r>
              <a:rPr lang="en-US" altLang="ko-KR" sz="1200" dirty="0" smtClean="0"/>
              <a:t>-web-common-publish</a:t>
            </a:r>
            <a:endParaRPr lang="ko-KR" altLang="en-US" sz="1200" dirty="0"/>
          </a:p>
        </p:txBody>
      </p:sp>
      <p:sp>
        <p:nvSpPr>
          <p:cNvPr id="25" name="모서리가 둥근 직사각형 24"/>
          <p:cNvSpPr/>
          <p:nvPr/>
        </p:nvSpPr>
        <p:spPr>
          <a:xfrm>
            <a:off x="2690749" y="5303894"/>
            <a:ext cx="2262251" cy="4004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err="1" smtClean="0"/>
              <a:t>dev</a:t>
            </a:r>
            <a:r>
              <a:rPr lang="en-US" altLang="ko-KR" sz="1200" dirty="0" smtClean="0"/>
              <a:t>-web-common-restart</a:t>
            </a:r>
            <a:endParaRPr lang="ko-KR" altLang="en-US" sz="1200" dirty="0"/>
          </a:p>
        </p:txBody>
      </p:sp>
      <p:cxnSp>
        <p:nvCxnSpPr>
          <p:cNvPr id="26" name="직선 화살표 연결선 25"/>
          <p:cNvCxnSpPr>
            <a:stCxn id="23" idx="2"/>
            <a:endCxn id="24" idx="0"/>
          </p:cNvCxnSpPr>
          <p:nvPr/>
        </p:nvCxnSpPr>
        <p:spPr>
          <a:xfrm>
            <a:off x="3821874" y="4473116"/>
            <a:ext cx="0" cy="1928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a:stCxn id="24" idx="2"/>
            <a:endCxn id="25" idx="0"/>
          </p:cNvCxnSpPr>
          <p:nvPr/>
        </p:nvCxnSpPr>
        <p:spPr>
          <a:xfrm>
            <a:off x="3821874" y="5066468"/>
            <a:ext cx="0" cy="23742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모서리가 둥근 직사각형 27"/>
          <p:cNvSpPr/>
          <p:nvPr/>
        </p:nvSpPr>
        <p:spPr>
          <a:xfrm>
            <a:off x="3782870" y="1785640"/>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-common-prepare</a:t>
            </a:r>
            <a:endParaRPr lang="ko-KR" altLang="en-US" sz="1200" dirty="0"/>
          </a:p>
        </p:txBody>
      </p:sp>
      <p:sp>
        <p:nvSpPr>
          <p:cNvPr id="29" name="모서리가 둥근 직사각형 28"/>
          <p:cNvSpPr/>
          <p:nvPr/>
        </p:nvSpPr>
        <p:spPr>
          <a:xfrm>
            <a:off x="3782870" y="2378992"/>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a:t>dev</a:t>
            </a:r>
            <a:r>
              <a:rPr lang="en-US" altLang="ko-KR" sz="1200" dirty="0"/>
              <a:t>-common-publish</a:t>
            </a:r>
            <a:endParaRPr lang="ko-KR" altLang="en-US" sz="1200" dirty="0"/>
          </a:p>
        </p:txBody>
      </p:sp>
      <p:sp>
        <p:nvSpPr>
          <p:cNvPr id="30" name="모서리가 둥근 직사각형 29"/>
          <p:cNvSpPr/>
          <p:nvPr/>
        </p:nvSpPr>
        <p:spPr>
          <a:xfrm>
            <a:off x="3782870" y="3016914"/>
            <a:ext cx="2262251" cy="400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a:t>dev</a:t>
            </a:r>
            <a:r>
              <a:rPr lang="en-US" altLang="ko-KR" sz="1200" dirty="0"/>
              <a:t>-common-restart</a:t>
            </a:r>
            <a:endParaRPr lang="ko-KR" altLang="en-US" sz="1200" dirty="0"/>
          </a:p>
        </p:txBody>
      </p:sp>
      <p:cxnSp>
        <p:nvCxnSpPr>
          <p:cNvPr id="31" name="직선 화살표 연결선 30"/>
          <p:cNvCxnSpPr/>
          <p:nvPr/>
        </p:nvCxnSpPr>
        <p:spPr>
          <a:xfrm>
            <a:off x="4913996" y="2186136"/>
            <a:ext cx="0" cy="1928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p:nvPr/>
        </p:nvCxnSpPr>
        <p:spPr>
          <a:xfrm>
            <a:off x="4913996" y="2779488"/>
            <a:ext cx="0" cy="23742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직선 화살표 연결선 116"/>
          <p:cNvCxnSpPr>
            <a:stCxn id="28" idx="1"/>
            <a:endCxn id="4" idx="0"/>
          </p:cNvCxnSpPr>
          <p:nvPr/>
        </p:nvCxnSpPr>
        <p:spPr>
          <a:xfrm rot="10800000" flipV="1">
            <a:off x="1403606" y="1985888"/>
            <a:ext cx="2379264" cy="2079594"/>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직선 화살표 연결선 116"/>
          <p:cNvCxnSpPr>
            <a:stCxn id="28" idx="1"/>
          </p:cNvCxnSpPr>
          <p:nvPr/>
        </p:nvCxnSpPr>
        <p:spPr>
          <a:xfrm rot="10800000" flipV="1">
            <a:off x="3392827" y="1985888"/>
            <a:ext cx="390044" cy="2079594"/>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직선 화살표 연결선 116"/>
          <p:cNvCxnSpPr>
            <a:stCxn id="28" idx="3"/>
            <a:endCxn id="11" idx="0"/>
          </p:cNvCxnSpPr>
          <p:nvPr/>
        </p:nvCxnSpPr>
        <p:spPr>
          <a:xfrm>
            <a:off x="6045121" y="1985888"/>
            <a:ext cx="2457273" cy="2086732"/>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직선 화살표 연결선 116"/>
          <p:cNvCxnSpPr>
            <a:stCxn id="28" idx="3"/>
          </p:cNvCxnSpPr>
          <p:nvPr/>
        </p:nvCxnSpPr>
        <p:spPr>
          <a:xfrm>
            <a:off x="6045121" y="1985888"/>
            <a:ext cx="468052" cy="2079594"/>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타원 36"/>
          <p:cNvSpPr/>
          <p:nvPr/>
        </p:nvSpPr>
        <p:spPr>
          <a:xfrm>
            <a:off x="4757978" y="3633434"/>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38" name="직선 화살표 연결선 37"/>
          <p:cNvCxnSpPr>
            <a:stCxn id="30" idx="2"/>
            <a:endCxn id="37" idx="0"/>
          </p:cNvCxnSpPr>
          <p:nvPr/>
        </p:nvCxnSpPr>
        <p:spPr>
          <a:xfrm>
            <a:off x="4913996" y="3417410"/>
            <a:ext cx="0"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타원 38"/>
          <p:cNvSpPr/>
          <p:nvPr/>
        </p:nvSpPr>
        <p:spPr>
          <a:xfrm>
            <a:off x="1247587" y="5944828"/>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40" name="직선 화살표 연결선 39"/>
          <p:cNvCxnSpPr>
            <a:stCxn id="8" idx="2"/>
            <a:endCxn id="39" idx="0"/>
          </p:cNvCxnSpPr>
          <p:nvPr/>
        </p:nvCxnSpPr>
        <p:spPr>
          <a:xfrm flipH="1">
            <a:off x="1403605" y="5697252"/>
            <a:ext cx="1" cy="24757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타원 40"/>
          <p:cNvSpPr/>
          <p:nvPr/>
        </p:nvSpPr>
        <p:spPr>
          <a:xfrm>
            <a:off x="3669056" y="5937690"/>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42" name="직선 화살표 연결선 41"/>
          <p:cNvCxnSpPr>
            <a:stCxn id="25" idx="2"/>
            <a:endCxn id="41" idx="0"/>
          </p:cNvCxnSpPr>
          <p:nvPr/>
        </p:nvCxnSpPr>
        <p:spPr>
          <a:xfrm>
            <a:off x="3821875" y="5704390"/>
            <a:ext cx="3199" cy="2333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타원 42"/>
          <p:cNvSpPr/>
          <p:nvPr/>
        </p:nvSpPr>
        <p:spPr>
          <a:xfrm>
            <a:off x="6009316" y="5969242"/>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44" name="직선 화살표 연결선 43"/>
          <p:cNvCxnSpPr>
            <a:stCxn id="20" idx="2"/>
            <a:endCxn id="43" idx="0"/>
          </p:cNvCxnSpPr>
          <p:nvPr/>
        </p:nvCxnSpPr>
        <p:spPr>
          <a:xfrm>
            <a:off x="6162135" y="5704390"/>
            <a:ext cx="3199" cy="26485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타원 44"/>
          <p:cNvSpPr/>
          <p:nvPr/>
        </p:nvSpPr>
        <p:spPr>
          <a:xfrm>
            <a:off x="8349576" y="5969242"/>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46" name="직선 화살표 연결선 45"/>
          <p:cNvCxnSpPr>
            <a:stCxn id="13" idx="2"/>
            <a:endCxn id="45" idx="0"/>
          </p:cNvCxnSpPr>
          <p:nvPr/>
        </p:nvCxnSpPr>
        <p:spPr>
          <a:xfrm>
            <a:off x="8502395" y="5704390"/>
            <a:ext cx="3199" cy="26485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7" name="그룹 101"/>
          <p:cNvGrpSpPr/>
          <p:nvPr/>
        </p:nvGrpSpPr>
        <p:grpSpPr>
          <a:xfrm>
            <a:off x="5036817" y="2121266"/>
            <a:ext cx="540252" cy="296258"/>
            <a:chOff x="4649370" y="2348880"/>
            <a:chExt cx="498694" cy="296258"/>
          </a:xfrm>
        </p:grpSpPr>
        <p:pic>
          <p:nvPicPr>
            <p:cNvPr id="48" name="그림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49" name="위쪽 화살표 48"/>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sp>
        <p:nvSpPr>
          <p:cNvPr id="50" name="폭발 2 49"/>
          <p:cNvSpPr/>
          <p:nvPr/>
        </p:nvSpPr>
        <p:spPr>
          <a:xfrm>
            <a:off x="1894116" y="5008929"/>
            <a:ext cx="515330" cy="400304"/>
          </a:xfrm>
          <a:prstGeom prst="irregularSeal2">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폭발 2 50"/>
          <p:cNvSpPr/>
          <p:nvPr/>
        </p:nvSpPr>
        <p:spPr>
          <a:xfrm>
            <a:off x="4250922" y="5001586"/>
            <a:ext cx="515330" cy="400304"/>
          </a:xfrm>
          <a:prstGeom prst="irregularSeal2">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폭발 2 51"/>
          <p:cNvSpPr/>
          <p:nvPr/>
        </p:nvSpPr>
        <p:spPr>
          <a:xfrm>
            <a:off x="6591182" y="5001586"/>
            <a:ext cx="515330" cy="400304"/>
          </a:xfrm>
          <a:prstGeom prst="irregularSeal2">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폭발 2 52"/>
          <p:cNvSpPr/>
          <p:nvPr/>
        </p:nvSpPr>
        <p:spPr>
          <a:xfrm>
            <a:off x="8962173" y="5008712"/>
            <a:ext cx="515330" cy="400304"/>
          </a:xfrm>
          <a:prstGeom prst="irregularSeal2">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4" name="그룹 119"/>
          <p:cNvGrpSpPr/>
          <p:nvPr/>
        </p:nvGrpSpPr>
        <p:grpSpPr>
          <a:xfrm>
            <a:off x="1370410" y="3625208"/>
            <a:ext cx="696269" cy="296258"/>
            <a:chOff x="1264994" y="3645024"/>
            <a:chExt cx="642710" cy="296258"/>
          </a:xfrm>
        </p:grpSpPr>
        <p:pic>
          <p:nvPicPr>
            <p:cNvPr id="55" name="그림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94" y="3645024"/>
              <a:ext cx="377880" cy="296258"/>
            </a:xfrm>
            <a:prstGeom prst="rect">
              <a:avLst/>
            </a:prstGeom>
          </p:spPr>
        </p:pic>
        <p:sp>
          <p:nvSpPr>
            <p:cNvPr id="56" name="위쪽 화살표 55"/>
            <p:cNvSpPr/>
            <p:nvPr/>
          </p:nvSpPr>
          <p:spPr>
            <a:xfrm>
              <a:off x="1652723" y="3717032"/>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57" name="아래쪽 화살표 56"/>
            <p:cNvSpPr/>
            <p:nvPr/>
          </p:nvSpPr>
          <p:spPr>
            <a:xfrm>
              <a:off x="1799675" y="3717032"/>
              <a:ext cx="108029"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8" name="그룹 129"/>
          <p:cNvGrpSpPr/>
          <p:nvPr/>
        </p:nvGrpSpPr>
        <p:grpSpPr>
          <a:xfrm>
            <a:off x="3314818" y="3625208"/>
            <a:ext cx="696269" cy="296258"/>
            <a:chOff x="1264994" y="3645024"/>
            <a:chExt cx="642710" cy="296258"/>
          </a:xfrm>
        </p:grpSpPr>
        <p:pic>
          <p:nvPicPr>
            <p:cNvPr id="59" name="그림 5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94" y="3645024"/>
              <a:ext cx="377880" cy="296258"/>
            </a:xfrm>
            <a:prstGeom prst="rect">
              <a:avLst/>
            </a:prstGeom>
          </p:spPr>
        </p:pic>
        <p:sp>
          <p:nvSpPr>
            <p:cNvPr id="60" name="위쪽 화살표 59"/>
            <p:cNvSpPr/>
            <p:nvPr/>
          </p:nvSpPr>
          <p:spPr>
            <a:xfrm>
              <a:off x="1652723" y="3717032"/>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61" name="아래쪽 화살표 60"/>
            <p:cNvSpPr/>
            <p:nvPr/>
          </p:nvSpPr>
          <p:spPr>
            <a:xfrm>
              <a:off x="1799675" y="3717032"/>
              <a:ext cx="108029"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2" name="그룹 135"/>
          <p:cNvGrpSpPr/>
          <p:nvPr/>
        </p:nvGrpSpPr>
        <p:grpSpPr>
          <a:xfrm>
            <a:off x="6440974" y="3625208"/>
            <a:ext cx="696269" cy="296258"/>
            <a:chOff x="1264994" y="3645024"/>
            <a:chExt cx="642710" cy="296258"/>
          </a:xfrm>
        </p:grpSpPr>
        <p:pic>
          <p:nvPicPr>
            <p:cNvPr id="63" name="그림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94" y="3645024"/>
              <a:ext cx="377880" cy="296258"/>
            </a:xfrm>
            <a:prstGeom prst="rect">
              <a:avLst/>
            </a:prstGeom>
          </p:spPr>
        </p:pic>
        <p:sp>
          <p:nvSpPr>
            <p:cNvPr id="64" name="위쪽 화살표 63"/>
            <p:cNvSpPr/>
            <p:nvPr/>
          </p:nvSpPr>
          <p:spPr>
            <a:xfrm>
              <a:off x="1652723" y="3717032"/>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65" name="아래쪽 화살표 64"/>
            <p:cNvSpPr/>
            <p:nvPr/>
          </p:nvSpPr>
          <p:spPr>
            <a:xfrm>
              <a:off x="1799675" y="3717032"/>
              <a:ext cx="108029"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6" name="그룹 139"/>
          <p:cNvGrpSpPr/>
          <p:nvPr/>
        </p:nvGrpSpPr>
        <p:grpSpPr>
          <a:xfrm>
            <a:off x="8463390" y="3625208"/>
            <a:ext cx="696269" cy="296258"/>
            <a:chOff x="1264994" y="3645024"/>
            <a:chExt cx="642710" cy="296258"/>
          </a:xfrm>
        </p:grpSpPr>
        <p:pic>
          <p:nvPicPr>
            <p:cNvPr id="67" name="그림 6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94" y="3645024"/>
              <a:ext cx="377880" cy="296258"/>
            </a:xfrm>
            <a:prstGeom prst="rect">
              <a:avLst/>
            </a:prstGeom>
          </p:spPr>
        </p:pic>
        <p:sp>
          <p:nvSpPr>
            <p:cNvPr id="68" name="위쪽 화살표 67"/>
            <p:cNvSpPr/>
            <p:nvPr/>
          </p:nvSpPr>
          <p:spPr>
            <a:xfrm>
              <a:off x="1652723" y="3717032"/>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69" name="아래쪽 화살표 68"/>
            <p:cNvSpPr/>
            <p:nvPr/>
          </p:nvSpPr>
          <p:spPr>
            <a:xfrm>
              <a:off x="1799675" y="3717032"/>
              <a:ext cx="108029"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0" name="그룹 107"/>
          <p:cNvGrpSpPr/>
          <p:nvPr/>
        </p:nvGrpSpPr>
        <p:grpSpPr>
          <a:xfrm>
            <a:off x="5031009" y="2761112"/>
            <a:ext cx="540252" cy="296258"/>
            <a:chOff x="4649370" y="2348880"/>
            <a:chExt cx="498694" cy="296258"/>
          </a:xfrm>
        </p:grpSpPr>
        <p:pic>
          <p:nvPicPr>
            <p:cNvPr id="71" name="그림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72" name="위쪽 화살표 71"/>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73" name="그룹 121"/>
          <p:cNvGrpSpPr/>
          <p:nvPr/>
        </p:nvGrpSpPr>
        <p:grpSpPr>
          <a:xfrm>
            <a:off x="1604436" y="4425522"/>
            <a:ext cx="540252" cy="296258"/>
            <a:chOff x="4649370" y="2348880"/>
            <a:chExt cx="498694" cy="296258"/>
          </a:xfrm>
        </p:grpSpPr>
        <p:pic>
          <p:nvPicPr>
            <p:cNvPr id="74" name="그림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75" name="위쪽 화살표 74"/>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76" name="그룹 156"/>
          <p:cNvGrpSpPr/>
          <p:nvPr/>
        </p:nvGrpSpPr>
        <p:grpSpPr>
          <a:xfrm>
            <a:off x="3944696" y="4425522"/>
            <a:ext cx="540252" cy="296258"/>
            <a:chOff x="4649370" y="2348880"/>
            <a:chExt cx="498694" cy="296258"/>
          </a:xfrm>
        </p:grpSpPr>
        <p:pic>
          <p:nvPicPr>
            <p:cNvPr id="77" name="그림 7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78" name="위쪽 화살표 77"/>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79" name="그룹 159"/>
          <p:cNvGrpSpPr/>
          <p:nvPr/>
        </p:nvGrpSpPr>
        <p:grpSpPr>
          <a:xfrm>
            <a:off x="6284956" y="4425522"/>
            <a:ext cx="540252" cy="296258"/>
            <a:chOff x="4649370" y="2348880"/>
            <a:chExt cx="498694" cy="296258"/>
          </a:xfrm>
        </p:grpSpPr>
        <p:pic>
          <p:nvPicPr>
            <p:cNvPr id="80" name="그림 7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81" name="위쪽 화살표 80"/>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82" name="그룹 164"/>
          <p:cNvGrpSpPr/>
          <p:nvPr/>
        </p:nvGrpSpPr>
        <p:grpSpPr>
          <a:xfrm>
            <a:off x="8625216" y="4425522"/>
            <a:ext cx="540252" cy="296258"/>
            <a:chOff x="4649370" y="2348880"/>
            <a:chExt cx="498694" cy="296258"/>
          </a:xfrm>
        </p:grpSpPr>
        <p:pic>
          <p:nvPicPr>
            <p:cNvPr id="83" name="그림 8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84" name="위쪽 화살표 83"/>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85" name="그룹 169"/>
          <p:cNvGrpSpPr/>
          <p:nvPr/>
        </p:nvGrpSpPr>
        <p:grpSpPr>
          <a:xfrm>
            <a:off x="1598627" y="5065368"/>
            <a:ext cx="540252" cy="296258"/>
            <a:chOff x="4649370" y="2348880"/>
            <a:chExt cx="498694" cy="296258"/>
          </a:xfrm>
        </p:grpSpPr>
        <p:pic>
          <p:nvPicPr>
            <p:cNvPr id="86" name="그림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87" name="위쪽 화살표 86"/>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88" name="그룹 172"/>
          <p:cNvGrpSpPr/>
          <p:nvPr/>
        </p:nvGrpSpPr>
        <p:grpSpPr>
          <a:xfrm>
            <a:off x="3938887" y="5065368"/>
            <a:ext cx="540252" cy="296258"/>
            <a:chOff x="4649370" y="2348880"/>
            <a:chExt cx="498694" cy="296258"/>
          </a:xfrm>
        </p:grpSpPr>
        <p:pic>
          <p:nvPicPr>
            <p:cNvPr id="89" name="그림 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90" name="위쪽 화살표 89"/>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91" name="그룹 175"/>
          <p:cNvGrpSpPr/>
          <p:nvPr/>
        </p:nvGrpSpPr>
        <p:grpSpPr>
          <a:xfrm>
            <a:off x="6279147" y="5065368"/>
            <a:ext cx="540252" cy="296258"/>
            <a:chOff x="4649370" y="2348880"/>
            <a:chExt cx="498694" cy="296258"/>
          </a:xfrm>
        </p:grpSpPr>
        <p:pic>
          <p:nvPicPr>
            <p:cNvPr id="92" name="그림 9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93" name="위쪽 화살표 92"/>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94" name="그룹 178"/>
          <p:cNvGrpSpPr/>
          <p:nvPr/>
        </p:nvGrpSpPr>
        <p:grpSpPr>
          <a:xfrm>
            <a:off x="8619407" y="5065368"/>
            <a:ext cx="540252" cy="296258"/>
            <a:chOff x="4649370" y="2348880"/>
            <a:chExt cx="498694" cy="296258"/>
          </a:xfrm>
        </p:grpSpPr>
        <p:pic>
          <p:nvPicPr>
            <p:cNvPr id="95" name="그림 9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96" name="위쪽 화살표 95"/>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108" name="그룹 107"/>
          <p:cNvGrpSpPr/>
          <p:nvPr/>
        </p:nvGrpSpPr>
        <p:grpSpPr>
          <a:xfrm>
            <a:off x="6832173" y="620688"/>
            <a:ext cx="2981367" cy="1752606"/>
            <a:chOff x="6153623" y="260648"/>
            <a:chExt cx="2752031" cy="1752606"/>
          </a:xfrm>
          <a:effectLst>
            <a:outerShdw blurRad="50800" dist="38100" dir="2700000" algn="tl" rotWithShape="0">
              <a:prstClr val="black">
                <a:alpha val="40000"/>
              </a:prstClr>
            </a:outerShdw>
          </a:effectLst>
        </p:grpSpPr>
        <p:sp>
          <p:nvSpPr>
            <p:cNvPr id="109" name="직사각형 108"/>
            <p:cNvSpPr/>
            <p:nvPr/>
          </p:nvSpPr>
          <p:spPr>
            <a:xfrm>
              <a:off x="6153623" y="260648"/>
              <a:ext cx="2752031" cy="1752606"/>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altLang="ko-KR" sz="1200" b="1" dirty="0" smtClean="0"/>
                <a:t>Legend</a:t>
              </a:r>
              <a:endParaRPr lang="ko-KR" altLang="en-US" sz="1200" b="1" dirty="0"/>
            </a:p>
          </p:txBody>
        </p:sp>
        <p:sp>
          <p:nvSpPr>
            <p:cNvPr id="110" name="모서리가 둥근 직사각형 109"/>
            <p:cNvSpPr/>
            <p:nvPr/>
          </p:nvSpPr>
          <p:spPr>
            <a:xfrm>
              <a:off x="6297640" y="960308"/>
              <a:ext cx="1152128"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A</a:t>
              </a:r>
              <a:r>
                <a:rPr lang="en-US" altLang="ko-KR" sz="1200" dirty="0" smtClean="0"/>
                <a:t>ctive job</a:t>
              </a:r>
              <a:endParaRPr lang="ko-KR" altLang="en-US" sz="1200" dirty="0"/>
            </a:p>
          </p:txBody>
        </p:sp>
        <p:sp>
          <p:nvSpPr>
            <p:cNvPr id="111" name="모서리가 둥근 직사각형 110"/>
            <p:cNvSpPr/>
            <p:nvPr/>
          </p:nvSpPr>
          <p:spPr>
            <a:xfrm>
              <a:off x="6297640" y="1248340"/>
              <a:ext cx="1152128" cy="2160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smtClean="0"/>
                <a:t>Pending job</a:t>
              </a:r>
              <a:endParaRPr lang="ko-KR" altLang="en-US" sz="1200" dirty="0"/>
            </a:p>
          </p:txBody>
        </p:sp>
        <p:sp>
          <p:nvSpPr>
            <p:cNvPr id="112" name="모서리가 둥근 직사각형 111"/>
            <p:cNvSpPr/>
            <p:nvPr/>
          </p:nvSpPr>
          <p:spPr>
            <a:xfrm>
              <a:off x="6297640" y="656692"/>
              <a:ext cx="1152128" cy="2160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Job</a:t>
              </a:r>
              <a:endParaRPr lang="ko-KR" altLang="en-US" sz="1200" dirty="0"/>
            </a:p>
          </p:txBody>
        </p:sp>
        <p:sp>
          <p:nvSpPr>
            <p:cNvPr id="113" name="TextBox 112"/>
            <p:cNvSpPr txBox="1"/>
            <p:nvPr/>
          </p:nvSpPr>
          <p:spPr>
            <a:xfrm>
              <a:off x="7982563" y="631721"/>
              <a:ext cx="513750" cy="276999"/>
            </a:xfrm>
            <a:prstGeom prst="rect">
              <a:avLst/>
            </a:prstGeom>
            <a:noFill/>
          </p:spPr>
          <p:txBody>
            <a:bodyPr wrap="none" rtlCol="0">
              <a:spAutoFit/>
            </a:bodyPr>
            <a:lstStyle/>
            <a:p>
              <a:r>
                <a:rPr lang="en-US" altLang="ko-KR" sz="1200" dirty="0" smtClean="0"/>
                <a:t>Block</a:t>
              </a:r>
              <a:endParaRPr lang="ko-KR" altLang="en-US" sz="1200" dirty="0"/>
            </a:p>
          </p:txBody>
        </p:sp>
        <p:pic>
          <p:nvPicPr>
            <p:cNvPr id="114" name="그림 1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68344" y="593883"/>
              <a:ext cx="377880" cy="296258"/>
            </a:xfrm>
            <a:prstGeom prst="rect">
              <a:avLst/>
            </a:prstGeom>
          </p:spPr>
        </p:pic>
        <p:sp>
          <p:nvSpPr>
            <p:cNvPr id="115" name="TextBox 114"/>
            <p:cNvSpPr txBox="1"/>
            <p:nvPr/>
          </p:nvSpPr>
          <p:spPr>
            <a:xfrm>
              <a:off x="7849181" y="980728"/>
              <a:ext cx="772164" cy="461665"/>
            </a:xfrm>
            <a:prstGeom prst="rect">
              <a:avLst/>
            </a:prstGeom>
            <a:noFill/>
          </p:spPr>
          <p:txBody>
            <a:bodyPr wrap="none" rtlCol="0">
              <a:spAutoFit/>
            </a:bodyPr>
            <a:lstStyle/>
            <a:p>
              <a:r>
                <a:rPr lang="en-US" altLang="ko-KR" sz="1200" dirty="0" smtClean="0"/>
                <a:t>Check</a:t>
              </a:r>
            </a:p>
            <a:p>
              <a:r>
                <a:rPr lang="en-US" altLang="ko-KR" sz="1200" dirty="0" smtClean="0"/>
                <a:t>upstream</a:t>
              </a:r>
              <a:endParaRPr lang="ko-KR" altLang="en-US" sz="1200" dirty="0"/>
            </a:p>
          </p:txBody>
        </p:sp>
        <p:sp>
          <p:nvSpPr>
            <p:cNvPr id="116" name="TextBox 115"/>
            <p:cNvSpPr txBox="1"/>
            <p:nvPr/>
          </p:nvSpPr>
          <p:spPr>
            <a:xfrm>
              <a:off x="7849181" y="1412776"/>
              <a:ext cx="963045" cy="461665"/>
            </a:xfrm>
            <a:prstGeom prst="rect">
              <a:avLst/>
            </a:prstGeom>
            <a:noFill/>
          </p:spPr>
          <p:txBody>
            <a:bodyPr wrap="none" rtlCol="0">
              <a:spAutoFit/>
            </a:bodyPr>
            <a:lstStyle/>
            <a:p>
              <a:r>
                <a:rPr lang="en-US" altLang="ko-KR" sz="1200" dirty="0" smtClean="0"/>
                <a:t>Check</a:t>
              </a:r>
            </a:p>
            <a:p>
              <a:r>
                <a:rPr lang="en-US" altLang="ko-KR" sz="1200" dirty="0" smtClean="0"/>
                <a:t>downstream</a:t>
              </a:r>
              <a:endParaRPr lang="ko-KR" altLang="en-US" sz="1200" dirty="0"/>
            </a:p>
          </p:txBody>
        </p:sp>
        <p:sp>
          <p:nvSpPr>
            <p:cNvPr id="117" name="아래쪽 화살표 116"/>
            <p:cNvSpPr/>
            <p:nvPr/>
          </p:nvSpPr>
          <p:spPr>
            <a:xfrm>
              <a:off x="7741152" y="1484784"/>
              <a:ext cx="108029" cy="309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위쪽 화살표 117"/>
            <p:cNvSpPr/>
            <p:nvPr/>
          </p:nvSpPr>
          <p:spPr>
            <a:xfrm>
              <a:off x="7738216" y="1052736"/>
              <a:ext cx="110965" cy="296676"/>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854959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2708647" y="1069707"/>
            <a:ext cx="1487330" cy="369332"/>
          </a:xfrm>
          <a:prstGeom prst="rect">
            <a:avLst/>
          </a:prstGeom>
          <a:noFill/>
        </p:spPr>
        <p:txBody>
          <a:bodyPr wrap="none" rtlCol="0">
            <a:spAutoFit/>
          </a:bodyPr>
          <a:lstStyle/>
          <a:p>
            <a:r>
              <a:rPr lang="en-US" altLang="ko-KR" b="1" dirty="0" smtClean="0">
                <a:latin typeface="맑은 고딕" pitchFamily="50" charset="-127"/>
                <a:ea typeface="맑은 고딕" pitchFamily="50" charset="-127"/>
              </a:rPr>
              <a:t>1. Overview</a:t>
            </a:r>
            <a:endParaRPr lang="ko-KR" altLang="en-US" b="1" dirty="0">
              <a:latin typeface="맑은 고딕" pitchFamily="50" charset="-127"/>
              <a:ea typeface="맑은 고딕" pitchFamily="50" charset="-127"/>
            </a:endParaRPr>
          </a:p>
        </p:txBody>
      </p:sp>
      <p:sp>
        <p:nvSpPr>
          <p:cNvPr id="32" name="TextBox 31"/>
          <p:cNvSpPr txBox="1"/>
          <p:nvPr/>
        </p:nvSpPr>
        <p:spPr>
          <a:xfrm>
            <a:off x="2830288" y="1479909"/>
            <a:ext cx="2372894" cy="415498"/>
          </a:xfrm>
          <a:prstGeom prst="rect">
            <a:avLst/>
          </a:prstGeom>
          <a:noFill/>
        </p:spPr>
        <p:txBody>
          <a:bodyPr wrap="none" rtlCol="0">
            <a:spAutoFit/>
          </a:bodyPr>
          <a:lstStyle/>
          <a:p>
            <a:pP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1.1 Continuous Integration</a:t>
            </a:r>
          </a:p>
        </p:txBody>
      </p:sp>
      <p:sp>
        <p:nvSpPr>
          <p:cNvPr id="37" name="TextBox 36"/>
          <p:cNvSpPr txBox="1"/>
          <p:nvPr/>
        </p:nvSpPr>
        <p:spPr>
          <a:xfrm>
            <a:off x="8982852" y="1520788"/>
            <a:ext cx="516488" cy="415498"/>
          </a:xfrm>
          <a:prstGeom prst="rect">
            <a:avLst/>
          </a:prstGeom>
          <a:noFill/>
        </p:spPr>
        <p:txBody>
          <a:bodyPr wrap="none" rtlCol="0">
            <a:spAutoFit/>
          </a:bodyPr>
          <a:lstStyle/>
          <a:p>
            <a:pPr algn="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 </a:t>
            </a:r>
            <a:r>
              <a:rPr lang="en-US" altLang="ko-KR" sz="1400" dirty="0">
                <a:solidFill>
                  <a:schemeClr val="tx1">
                    <a:lumMod val="65000"/>
                    <a:lumOff val="35000"/>
                  </a:schemeClr>
                </a:solidFill>
                <a:latin typeface="맑은 고딕" pitchFamily="50" charset="-127"/>
                <a:ea typeface="맑은 고딕" pitchFamily="50" charset="-127"/>
              </a:rPr>
              <a:t>6</a:t>
            </a:r>
            <a:r>
              <a:rPr lang="en-US" altLang="ko-KR" sz="1400" dirty="0" smtClean="0">
                <a:solidFill>
                  <a:schemeClr val="tx1">
                    <a:lumMod val="65000"/>
                    <a:lumOff val="35000"/>
                  </a:schemeClr>
                </a:solidFill>
                <a:latin typeface="맑은 고딕" pitchFamily="50" charset="-127"/>
                <a:ea typeface="맑은 고딕" pitchFamily="50" charset="-127"/>
              </a:rPr>
              <a:t> p</a:t>
            </a:r>
            <a:endParaRPr lang="ko-KR" altLang="en-US" sz="1400" dirty="0">
              <a:solidFill>
                <a:schemeClr val="tx1">
                  <a:lumMod val="65000"/>
                  <a:lumOff val="35000"/>
                </a:schemeClr>
              </a:solidFill>
              <a:latin typeface="맑은 고딕" pitchFamily="50" charset="-127"/>
              <a:ea typeface="맑은 고딕" pitchFamily="50" charset="-127"/>
            </a:endParaRPr>
          </a:p>
        </p:txBody>
      </p:sp>
      <p:cxnSp>
        <p:nvCxnSpPr>
          <p:cNvPr id="40" name="직선 연결선 39"/>
          <p:cNvCxnSpPr/>
          <p:nvPr/>
        </p:nvCxnSpPr>
        <p:spPr>
          <a:xfrm>
            <a:off x="5203182" y="1724889"/>
            <a:ext cx="3521719"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720752" y="3001076"/>
            <a:ext cx="2470548" cy="369332"/>
          </a:xfrm>
          <a:prstGeom prst="rect">
            <a:avLst/>
          </a:prstGeom>
          <a:noFill/>
        </p:spPr>
        <p:txBody>
          <a:bodyPr wrap="none" rtlCol="0">
            <a:spAutoFit/>
          </a:bodyPr>
          <a:lstStyle/>
          <a:p>
            <a:r>
              <a:rPr lang="en-US" altLang="ko-KR" b="1" dirty="0">
                <a:latin typeface="맑은 고딕" pitchFamily="50" charset="-127"/>
                <a:ea typeface="맑은 고딕" pitchFamily="50" charset="-127"/>
              </a:rPr>
              <a:t>3</a:t>
            </a:r>
            <a:r>
              <a:rPr lang="en-US" altLang="ko-KR" b="1" dirty="0" smtClean="0">
                <a:latin typeface="맑은 고딕" pitchFamily="50" charset="-127"/>
                <a:ea typeface="맑은 고딕" pitchFamily="50" charset="-127"/>
              </a:rPr>
              <a:t>. </a:t>
            </a:r>
            <a:r>
              <a:rPr lang="ko-KR" altLang="en-US" b="1" dirty="0" smtClean="0">
                <a:latin typeface="맑은 고딕" pitchFamily="50" charset="-127"/>
                <a:ea typeface="맑은 고딕" pitchFamily="50" charset="-127"/>
              </a:rPr>
              <a:t>자주 사용되는 패턴</a:t>
            </a:r>
            <a:endParaRPr lang="ko-KR" altLang="en-US" b="1" dirty="0">
              <a:latin typeface="맑은 고딕" pitchFamily="50" charset="-127"/>
              <a:ea typeface="맑은 고딕" pitchFamily="50" charset="-127"/>
            </a:endParaRPr>
          </a:p>
        </p:txBody>
      </p:sp>
      <p:sp>
        <p:nvSpPr>
          <p:cNvPr id="17" name="TextBox 16"/>
          <p:cNvSpPr txBox="1"/>
          <p:nvPr/>
        </p:nvSpPr>
        <p:spPr>
          <a:xfrm>
            <a:off x="2828764" y="3406412"/>
            <a:ext cx="5965607" cy="1708160"/>
          </a:xfrm>
          <a:prstGeom prst="rect">
            <a:avLst/>
          </a:prstGeom>
          <a:noFill/>
        </p:spPr>
        <p:txBody>
          <a:bodyPr wrap="none" rtlCol="0">
            <a:spAutoFit/>
          </a:bodyPr>
          <a:lstStyle/>
          <a:p>
            <a:pPr>
              <a:lnSpc>
                <a:spcPct val="150000"/>
              </a:lnSpc>
            </a:pPr>
            <a:r>
              <a:rPr lang="en-US" altLang="ko-KR" sz="1400" dirty="0">
                <a:solidFill>
                  <a:schemeClr val="tx1">
                    <a:lumMod val="65000"/>
                    <a:lumOff val="35000"/>
                  </a:schemeClr>
                </a:solidFill>
                <a:latin typeface="맑은 고딕" pitchFamily="50" charset="-127"/>
                <a:ea typeface="맑은 고딕" pitchFamily="50" charset="-127"/>
              </a:rPr>
              <a:t>3</a:t>
            </a:r>
            <a:r>
              <a:rPr lang="en-US" altLang="ko-KR" sz="1400" dirty="0" smtClean="0">
                <a:solidFill>
                  <a:schemeClr val="tx1">
                    <a:lumMod val="65000"/>
                    <a:lumOff val="35000"/>
                  </a:schemeClr>
                </a:solidFill>
                <a:latin typeface="맑은 고딕" pitchFamily="50" charset="-127"/>
                <a:ea typeface="맑은 고딕" pitchFamily="50" charset="-127"/>
              </a:rPr>
              <a:t>.1 </a:t>
            </a:r>
            <a:r>
              <a:rPr lang="ko-KR" altLang="en-US" sz="1400" dirty="0" smtClean="0">
                <a:solidFill>
                  <a:schemeClr val="tx1">
                    <a:lumMod val="65000"/>
                    <a:lumOff val="35000"/>
                  </a:schemeClr>
                </a:solidFill>
                <a:latin typeface="맑은 고딕" pitchFamily="50" charset="-127"/>
                <a:ea typeface="맑은 고딕" pitchFamily="50" charset="-127"/>
              </a:rPr>
              <a:t>어플리케이</a:t>
            </a:r>
            <a:r>
              <a:rPr lang="ko-KR" altLang="en-US" sz="1400" dirty="0">
                <a:solidFill>
                  <a:schemeClr val="tx1">
                    <a:lumMod val="65000"/>
                    <a:lumOff val="35000"/>
                  </a:schemeClr>
                </a:solidFill>
                <a:latin typeface="맑은 고딕" pitchFamily="50" charset="-127"/>
                <a:ea typeface="맑은 고딕" pitchFamily="50" charset="-127"/>
              </a:rPr>
              <a:t>션</a:t>
            </a:r>
            <a:r>
              <a:rPr lang="ko-KR" altLang="en-US" sz="1400" dirty="0" smtClean="0">
                <a:solidFill>
                  <a:schemeClr val="tx1">
                    <a:lumMod val="65000"/>
                    <a:lumOff val="35000"/>
                  </a:schemeClr>
                </a:solidFill>
                <a:latin typeface="맑은 고딕" pitchFamily="50" charset="-127"/>
                <a:ea typeface="맑은 고딕" pitchFamily="50" charset="-127"/>
              </a:rPr>
              <a:t> </a:t>
            </a:r>
            <a:r>
              <a:rPr lang="ko-KR" altLang="en-US" sz="1400" dirty="0">
                <a:solidFill>
                  <a:schemeClr val="tx1">
                    <a:lumMod val="65000"/>
                    <a:lumOff val="35000"/>
                  </a:schemeClr>
                </a:solidFill>
                <a:latin typeface="맑은 고딕" pitchFamily="50" charset="-127"/>
                <a:ea typeface="맑은 고딕" pitchFamily="50" charset="-127"/>
              </a:rPr>
              <a:t>별 </a:t>
            </a:r>
            <a:r>
              <a:rPr lang="ko-KR" altLang="en-US" sz="1400" dirty="0" smtClean="0">
                <a:solidFill>
                  <a:schemeClr val="tx1">
                    <a:lumMod val="65000"/>
                    <a:lumOff val="35000"/>
                  </a:schemeClr>
                </a:solidFill>
                <a:latin typeface="맑은 고딕" pitchFamily="50" charset="-127"/>
                <a:ea typeface="맑은 고딕" pitchFamily="50" charset="-127"/>
              </a:rPr>
              <a:t>처리</a:t>
            </a:r>
            <a:r>
              <a:rPr lang="en-US" altLang="ko-KR" sz="1400" dirty="0">
                <a:solidFill>
                  <a:schemeClr val="tx1">
                    <a:lumMod val="65000"/>
                    <a:lumOff val="35000"/>
                  </a:schemeClr>
                </a:solidFill>
                <a:latin typeface="맑은 고딕" pitchFamily="50" charset="-127"/>
                <a:ea typeface="맑은 고딕" pitchFamily="50" charset="-127"/>
              </a:rPr>
              <a:t>, </a:t>
            </a:r>
            <a:r>
              <a:rPr lang="ko-KR" altLang="en-US" sz="1400" dirty="0" smtClean="0">
                <a:solidFill>
                  <a:schemeClr val="tx1">
                    <a:lumMod val="65000"/>
                    <a:lumOff val="35000"/>
                  </a:schemeClr>
                </a:solidFill>
                <a:latin typeface="맑은 고딕" pitchFamily="50" charset="-127"/>
                <a:ea typeface="맑은 고딕" pitchFamily="50" charset="-127"/>
              </a:rPr>
              <a:t>동시 </a:t>
            </a:r>
            <a:r>
              <a:rPr lang="en-US" altLang="ko-KR" sz="1400" dirty="0" smtClean="0">
                <a:solidFill>
                  <a:schemeClr val="tx1">
                    <a:lumMod val="65000"/>
                    <a:lumOff val="35000"/>
                  </a:schemeClr>
                </a:solidFill>
                <a:latin typeface="맑은 고딕" pitchFamily="50" charset="-127"/>
                <a:ea typeface="맑은 고딕" pitchFamily="50" charset="-127"/>
              </a:rPr>
              <a:t>Prepare, </a:t>
            </a:r>
            <a:r>
              <a:rPr lang="ko-KR" altLang="en-US" sz="1400" dirty="0" smtClean="0">
                <a:solidFill>
                  <a:schemeClr val="tx1">
                    <a:lumMod val="65000"/>
                    <a:lumOff val="35000"/>
                  </a:schemeClr>
                </a:solidFill>
                <a:latin typeface="맑은 고딕" pitchFamily="50" charset="-127"/>
                <a:ea typeface="맑은 고딕" pitchFamily="50" charset="-127"/>
              </a:rPr>
              <a:t>순</a:t>
            </a:r>
            <a:r>
              <a:rPr lang="ko-KR" altLang="en-US" sz="1400" dirty="0">
                <a:solidFill>
                  <a:schemeClr val="tx1">
                    <a:lumMod val="65000"/>
                    <a:lumOff val="35000"/>
                  </a:schemeClr>
                </a:solidFill>
                <a:latin typeface="맑은 고딕" pitchFamily="50" charset="-127"/>
                <a:ea typeface="맑은 고딕" pitchFamily="50" charset="-127"/>
              </a:rPr>
              <a:t>차</a:t>
            </a:r>
            <a:r>
              <a:rPr lang="ko-KR" altLang="en-US" sz="1400" dirty="0" smtClean="0">
                <a:solidFill>
                  <a:schemeClr val="tx1">
                    <a:lumMod val="65000"/>
                    <a:lumOff val="35000"/>
                  </a:schemeClr>
                </a:solidFill>
                <a:latin typeface="맑은 고딕" pitchFamily="50" charset="-127"/>
                <a:ea typeface="맑은 고딕" pitchFamily="50" charset="-127"/>
              </a:rPr>
              <a:t> </a:t>
            </a:r>
            <a:r>
              <a:rPr lang="en-US" altLang="ko-KR" sz="1400" dirty="0" smtClean="0">
                <a:solidFill>
                  <a:schemeClr val="tx1">
                    <a:lumMod val="65000"/>
                    <a:lumOff val="35000"/>
                  </a:schemeClr>
                </a:solidFill>
                <a:latin typeface="맑은 고딕" pitchFamily="50" charset="-127"/>
                <a:ea typeface="맑은 고딕" pitchFamily="50" charset="-127"/>
              </a:rPr>
              <a:t>Deploy </a:t>
            </a:r>
            <a:r>
              <a:rPr lang="ko-KR" altLang="en-US" sz="1400" dirty="0" smtClean="0">
                <a:solidFill>
                  <a:schemeClr val="tx1">
                    <a:lumMod val="65000"/>
                    <a:lumOff val="35000"/>
                  </a:schemeClr>
                </a:solidFill>
                <a:latin typeface="맑은 고딕" pitchFamily="50" charset="-127"/>
                <a:ea typeface="맑은 고딕" pitchFamily="50" charset="-127"/>
              </a:rPr>
              <a:t>방식</a:t>
            </a:r>
            <a:endParaRPr lang="en-US" altLang="ko-KR" sz="1400" dirty="0" smtClean="0">
              <a:solidFill>
                <a:schemeClr val="tx1">
                  <a:lumMod val="65000"/>
                  <a:lumOff val="35000"/>
                </a:schemeClr>
              </a:solidFill>
              <a:latin typeface="맑은 고딕" pitchFamily="50" charset="-127"/>
              <a:ea typeface="맑은 고딕" pitchFamily="50" charset="-127"/>
            </a:endParaRPr>
          </a:p>
          <a:p>
            <a:pP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3.2 </a:t>
            </a:r>
            <a:r>
              <a:rPr lang="ko-KR" altLang="en-US" sz="1400" dirty="0">
                <a:solidFill>
                  <a:schemeClr val="tx1">
                    <a:lumMod val="65000"/>
                    <a:lumOff val="35000"/>
                  </a:schemeClr>
                </a:solidFill>
                <a:latin typeface="맑은 고딕" pitchFamily="50" charset="-127"/>
                <a:ea typeface="맑은 고딕" pitchFamily="50" charset="-127"/>
              </a:rPr>
              <a:t>어플리케이션</a:t>
            </a:r>
            <a:r>
              <a:rPr lang="ko-KR" altLang="en-US" sz="1400" dirty="0" smtClean="0">
                <a:solidFill>
                  <a:schemeClr val="tx1">
                    <a:lumMod val="65000"/>
                    <a:lumOff val="35000"/>
                  </a:schemeClr>
                </a:solidFill>
                <a:latin typeface="맑은 고딕" pitchFamily="50" charset="-127"/>
                <a:ea typeface="맑은 고딕" pitchFamily="50" charset="-127"/>
              </a:rPr>
              <a:t> </a:t>
            </a:r>
            <a:r>
              <a:rPr lang="ko-KR" altLang="en-US" sz="1400" dirty="0">
                <a:solidFill>
                  <a:schemeClr val="tx1">
                    <a:lumMod val="65000"/>
                    <a:lumOff val="35000"/>
                  </a:schemeClr>
                </a:solidFill>
                <a:latin typeface="맑은 고딕" pitchFamily="50" charset="-127"/>
                <a:ea typeface="맑은 고딕" pitchFamily="50" charset="-127"/>
              </a:rPr>
              <a:t>별 </a:t>
            </a:r>
            <a:r>
              <a:rPr lang="ko-KR" altLang="en-US" sz="1400" dirty="0" smtClean="0">
                <a:solidFill>
                  <a:schemeClr val="tx1">
                    <a:lumMod val="65000"/>
                    <a:lumOff val="35000"/>
                  </a:schemeClr>
                </a:solidFill>
                <a:latin typeface="맑은 고딕" pitchFamily="50" charset="-127"/>
                <a:ea typeface="맑은 고딕" pitchFamily="50" charset="-127"/>
              </a:rPr>
              <a:t>처리</a:t>
            </a:r>
            <a:r>
              <a:rPr lang="en-US" altLang="ko-KR" sz="1400" dirty="0">
                <a:solidFill>
                  <a:schemeClr val="tx1">
                    <a:lumMod val="65000"/>
                    <a:lumOff val="35000"/>
                  </a:schemeClr>
                </a:solidFill>
                <a:latin typeface="맑은 고딕" pitchFamily="50" charset="-127"/>
                <a:ea typeface="맑은 고딕" pitchFamily="50" charset="-127"/>
              </a:rPr>
              <a:t>, </a:t>
            </a:r>
            <a:r>
              <a:rPr lang="ko-KR" altLang="en-US" sz="1400" dirty="0" smtClean="0">
                <a:solidFill>
                  <a:schemeClr val="tx1">
                    <a:lumMod val="65000"/>
                    <a:lumOff val="35000"/>
                  </a:schemeClr>
                </a:solidFill>
                <a:latin typeface="맑은 고딕" pitchFamily="50" charset="-127"/>
                <a:ea typeface="맑은 고딕" pitchFamily="50" charset="-127"/>
              </a:rPr>
              <a:t>동</a:t>
            </a:r>
            <a:r>
              <a:rPr lang="ko-KR" altLang="en-US" sz="1400" dirty="0">
                <a:solidFill>
                  <a:schemeClr val="tx1">
                    <a:lumMod val="65000"/>
                    <a:lumOff val="35000"/>
                  </a:schemeClr>
                </a:solidFill>
                <a:latin typeface="맑은 고딕" pitchFamily="50" charset="-127"/>
                <a:ea typeface="맑은 고딕" pitchFamily="50" charset="-127"/>
              </a:rPr>
              <a:t>시</a:t>
            </a:r>
            <a:r>
              <a:rPr lang="ko-KR" altLang="en-US" sz="1400" dirty="0" smtClean="0">
                <a:solidFill>
                  <a:schemeClr val="tx1">
                    <a:lumMod val="65000"/>
                    <a:lumOff val="35000"/>
                  </a:schemeClr>
                </a:solidFill>
                <a:latin typeface="맑은 고딕" pitchFamily="50" charset="-127"/>
                <a:ea typeface="맑은 고딕" pitchFamily="50" charset="-127"/>
              </a:rPr>
              <a:t> </a:t>
            </a:r>
            <a:r>
              <a:rPr lang="en-US" altLang="ko-KR" sz="1400" dirty="0" smtClean="0">
                <a:solidFill>
                  <a:schemeClr val="tx1">
                    <a:lumMod val="65000"/>
                    <a:lumOff val="35000"/>
                  </a:schemeClr>
                </a:solidFill>
                <a:latin typeface="맑은 고딕" pitchFamily="50" charset="-127"/>
                <a:ea typeface="맑은 고딕" pitchFamily="50" charset="-127"/>
              </a:rPr>
              <a:t>Prepare, </a:t>
            </a:r>
            <a:r>
              <a:rPr lang="ko-KR" altLang="en-US" sz="1400" dirty="0" smtClean="0">
                <a:solidFill>
                  <a:schemeClr val="tx1">
                    <a:lumMod val="65000"/>
                    <a:lumOff val="35000"/>
                  </a:schemeClr>
                </a:solidFill>
                <a:latin typeface="맑은 고딕" pitchFamily="50" charset="-127"/>
                <a:ea typeface="맑은 고딕" pitchFamily="50" charset="-127"/>
              </a:rPr>
              <a:t>순</a:t>
            </a:r>
            <a:r>
              <a:rPr lang="ko-KR" altLang="en-US" sz="1400" dirty="0">
                <a:solidFill>
                  <a:schemeClr val="tx1">
                    <a:lumMod val="65000"/>
                    <a:lumOff val="35000"/>
                  </a:schemeClr>
                </a:solidFill>
                <a:latin typeface="맑은 고딕" pitchFamily="50" charset="-127"/>
                <a:ea typeface="맑은 고딕" pitchFamily="50" charset="-127"/>
              </a:rPr>
              <a:t>차</a:t>
            </a:r>
            <a:r>
              <a:rPr lang="ko-KR" altLang="en-US" sz="1400" dirty="0" smtClean="0">
                <a:solidFill>
                  <a:schemeClr val="tx1">
                    <a:lumMod val="65000"/>
                    <a:lumOff val="35000"/>
                  </a:schemeClr>
                </a:solidFill>
                <a:latin typeface="맑은 고딕" pitchFamily="50" charset="-127"/>
                <a:ea typeface="맑은 고딕" pitchFamily="50" charset="-127"/>
              </a:rPr>
              <a:t> </a:t>
            </a:r>
            <a:r>
              <a:rPr lang="en-US" altLang="ko-KR" sz="1400" dirty="0" smtClean="0">
                <a:solidFill>
                  <a:schemeClr val="tx1">
                    <a:lumMod val="65000"/>
                    <a:lumOff val="35000"/>
                  </a:schemeClr>
                </a:solidFill>
                <a:latin typeface="맑은 고딕" pitchFamily="50" charset="-127"/>
                <a:ea typeface="맑은 고딕" pitchFamily="50" charset="-127"/>
              </a:rPr>
              <a:t>Deploy, </a:t>
            </a:r>
            <a:r>
              <a:rPr lang="ko-KR" altLang="en-US" sz="1400" dirty="0" smtClean="0">
                <a:solidFill>
                  <a:schemeClr val="tx1">
                    <a:lumMod val="65000"/>
                    <a:lumOff val="35000"/>
                  </a:schemeClr>
                </a:solidFill>
                <a:latin typeface="맑은 고딕" pitchFamily="50" charset="-127"/>
                <a:ea typeface="맑은 고딕" pitchFamily="50" charset="-127"/>
              </a:rPr>
              <a:t>순차 </a:t>
            </a:r>
            <a:r>
              <a:rPr lang="en-US" altLang="ko-KR" sz="1400" dirty="0" smtClean="0">
                <a:solidFill>
                  <a:schemeClr val="tx1">
                    <a:lumMod val="65000"/>
                    <a:lumOff val="35000"/>
                  </a:schemeClr>
                </a:solidFill>
                <a:latin typeface="맑은 고딕" pitchFamily="50" charset="-127"/>
                <a:ea typeface="맑은 고딕" pitchFamily="50" charset="-127"/>
              </a:rPr>
              <a:t>Restart </a:t>
            </a:r>
            <a:r>
              <a:rPr lang="ko-KR" altLang="en-US" sz="1400" dirty="0" smtClean="0">
                <a:solidFill>
                  <a:schemeClr val="tx1">
                    <a:lumMod val="65000"/>
                    <a:lumOff val="35000"/>
                  </a:schemeClr>
                </a:solidFill>
                <a:latin typeface="맑은 고딕" pitchFamily="50" charset="-127"/>
                <a:ea typeface="맑은 고딕" pitchFamily="50" charset="-127"/>
              </a:rPr>
              <a:t>방식</a:t>
            </a:r>
            <a:endParaRPr lang="en-US" altLang="ko-KR" sz="1400" dirty="0" smtClean="0">
              <a:solidFill>
                <a:schemeClr val="tx1">
                  <a:lumMod val="65000"/>
                  <a:lumOff val="35000"/>
                </a:schemeClr>
              </a:solidFill>
              <a:latin typeface="맑은 고딕" pitchFamily="50" charset="-127"/>
              <a:ea typeface="맑은 고딕" pitchFamily="50" charset="-127"/>
            </a:endParaRPr>
          </a:p>
          <a:p>
            <a:pP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3.3 </a:t>
            </a:r>
            <a:r>
              <a:rPr lang="ko-KR" altLang="en-US" sz="1400" dirty="0">
                <a:solidFill>
                  <a:schemeClr val="tx1">
                    <a:lumMod val="65000"/>
                    <a:lumOff val="35000"/>
                  </a:schemeClr>
                </a:solidFill>
                <a:latin typeface="맑은 고딕" pitchFamily="50" charset="-127"/>
                <a:ea typeface="맑은 고딕" pitchFamily="50" charset="-127"/>
              </a:rPr>
              <a:t>어플리케이션</a:t>
            </a:r>
            <a:r>
              <a:rPr lang="ko-KR" altLang="en-US" sz="1400" dirty="0" smtClean="0">
                <a:solidFill>
                  <a:schemeClr val="tx1">
                    <a:lumMod val="65000"/>
                    <a:lumOff val="35000"/>
                  </a:schemeClr>
                </a:solidFill>
                <a:latin typeface="맑은 고딕" pitchFamily="50" charset="-127"/>
                <a:ea typeface="맑은 고딕" pitchFamily="50" charset="-127"/>
              </a:rPr>
              <a:t> </a:t>
            </a:r>
            <a:r>
              <a:rPr lang="ko-KR" altLang="en-US" sz="1400" dirty="0">
                <a:solidFill>
                  <a:schemeClr val="tx1">
                    <a:lumMod val="65000"/>
                    <a:lumOff val="35000"/>
                  </a:schemeClr>
                </a:solidFill>
                <a:latin typeface="맑은 고딕" pitchFamily="50" charset="-127"/>
                <a:ea typeface="맑은 고딕" pitchFamily="50" charset="-127"/>
              </a:rPr>
              <a:t>별 </a:t>
            </a:r>
            <a:r>
              <a:rPr lang="ko-KR" altLang="en-US" sz="1400" dirty="0" smtClean="0">
                <a:solidFill>
                  <a:schemeClr val="tx1">
                    <a:lumMod val="65000"/>
                    <a:lumOff val="35000"/>
                  </a:schemeClr>
                </a:solidFill>
                <a:latin typeface="맑은 고딕" pitchFamily="50" charset="-127"/>
                <a:ea typeface="맑은 고딕" pitchFamily="50" charset="-127"/>
              </a:rPr>
              <a:t>처리</a:t>
            </a:r>
            <a:r>
              <a:rPr lang="en-US" altLang="ko-KR" sz="1400" dirty="0">
                <a:solidFill>
                  <a:schemeClr val="tx1">
                    <a:lumMod val="65000"/>
                    <a:lumOff val="35000"/>
                  </a:schemeClr>
                </a:solidFill>
                <a:latin typeface="맑은 고딕" pitchFamily="50" charset="-127"/>
                <a:ea typeface="맑은 고딕" pitchFamily="50" charset="-127"/>
              </a:rPr>
              <a:t>, </a:t>
            </a:r>
            <a:r>
              <a:rPr lang="ko-KR" altLang="en-US" sz="1400" dirty="0" smtClean="0">
                <a:solidFill>
                  <a:schemeClr val="tx1">
                    <a:lumMod val="65000"/>
                    <a:lumOff val="35000"/>
                  </a:schemeClr>
                </a:solidFill>
                <a:latin typeface="맑은 고딕" pitchFamily="50" charset="-127"/>
                <a:ea typeface="맑은 고딕" pitchFamily="50" charset="-127"/>
              </a:rPr>
              <a:t>동</a:t>
            </a:r>
            <a:r>
              <a:rPr lang="ko-KR" altLang="en-US" sz="1400" dirty="0">
                <a:solidFill>
                  <a:schemeClr val="tx1">
                    <a:lumMod val="65000"/>
                    <a:lumOff val="35000"/>
                  </a:schemeClr>
                </a:solidFill>
                <a:latin typeface="맑은 고딕" pitchFamily="50" charset="-127"/>
                <a:ea typeface="맑은 고딕" pitchFamily="50" charset="-127"/>
              </a:rPr>
              <a:t>시</a:t>
            </a:r>
            <a:r>
              <a:rPr lang="ko-KR" altLang="en-US" sz="1400" dirty="0" smtClean="0">
                <a:solidFill>
                  <a:schemeClr val="tx1">
                    <a:lumMod val="65000"/>
                    <a:lumOff val="35000"/>
                  </a:schemeClr>
                </a:solidFill>
                <a:latin typeface="맑은 고딕" pitchFamily="50" charset="-127"/>
                <a:ea typeface="맑은 고딕" pitchFamily="50" charset="-127"/>
              </a:rPr>
              <a:t> </a:t>
            </a:r>
            <a:r>
              <a:rPr lang="en-US" altLang="ko-KR" sz="1400" dirty="0" smtClean="0">
                <a:solidFill>
                  <a:schemeClr val="tx1">
                    <a:lumMod val="65000"/>
                    <a:lumOff val="35000"/>
                  </a:schemeClr>
                </a:solidFill>
                <a:latin typeface="맑은 고딕" pitchFamily="50" charset="-127"/>
                <a:ea typeface="맑은 고딕" pitchFamily="50" charset="-127"/>
              </a:rPr>
              <a:t>Prepare, Join</a:t>
            </a:r>
            <a:r>
              <a:rPr lang="ko-KR" altLang="en-US" sz="1400" dirty="0" smtClean="0">
                <a:solidFill>
                  <a:schemeClr val="tx1">
                    <a:lumMod val="65000"/>
                    <a:lumOff val="35000"/>
                  </a:schemeClr>
                </a:solidFill>
                <a:latin typeface="맑은 고딕" pitchFamily="50" charset="-127"/>
                <a:ea typeface="맑은 고딕" pitchFamily="50" charset="-127"/>
              </a:rPr>
              <a:t> </a:t>
            </a:r>
            <a:r>
              <a:rPr lang="en-US" altLang="ko-KR" sz="1400" dirty="0" smtClean="0">
                <a:solidFill>
                  <a:schemeClr val="tx1">
                    <a:lumMod val="65000"/>
                    <a:lumOff val="35000"/>
                  </a:schemeClr>
                </a:solidFill>
                <a:latin typeface="맑은 고딕" pitchFamily="50" charset="-127"/>
                <a:ea typeface="맑은 고딕" pitchFamily="50" charset="-127"/>
              </a:rPr>
              <a:t>Deploy, Join</a:t>
            </a:r>
            <a:r>
              <a:rPr lang="ko-KR" altLang="en-US" sz="1400" dirty="0" smtClean="0">
                <a:solidFill>
                  <a:schemeClr val="tx1">
                    <a:lumMod val="65000"/>
                    <a:lumOff val="35000"/>
                  </a:schemeClr>
                </a:solidFill>
                <a:latin typeface="맑은 고딕" pitchFamily="50" charset="-127"/>
                <a:ea typeface="맑은 고딕" pitchFamily="50" charset="-127"/>
              </a:rPr>
              <a:t> </a:t>
            </a:r>
            <a:r>
              <a:rPr lang="en-US" altLang="ko-KR" sz="1400" dirty="0" smtClean="0">
                <a:solidFill>
                  <a:schemeClr val="tx1">
                    <a:lumMod val="65000"/>
                    <a:lumOff val="35000"/>
                  </a:schemeClr>
                </a:solidFill>
                <a:latin typeface="맑은 고딕" pitchFamily="50" charset="-127"/>
                <a:ea typeface="맑은 고딕" pitchFamily="50" charset="-127"/>
              </a:rPr>
              <a:t>Restart </a:t>
            </a:r>
            <a:r>
              <a:rPr lang="ko-KR" altLang="en-US" sz="1400" dirty="0" smtClean="0">
                <a:solidFill>
                  <a:schemeClr val="tx1">
                    <a:lumMod val="65000"/>
                    <a:lumOff val="35000"/>
                  </a:schemeClr>
                </a:solidFill>
                <a:latin typeface="맑은 고딕" pitchFamily="50" charset="-127"/>
                <a:ea typeface="맑은 고딕" pitchFamily="50" charset="-127"/>
              </a:rPr>
              <a:t>방식</a:t>
            </a:r>
            <a:endParaRPr lang="en-US" altLang="ko-KR" sz="1400" dirty="0" smtClean="0">
              <a:solidFill>
                <a:schemeClr val="tx1">
                  <a:lumMod val="65000"/>
                  <a:lumOff val="35000"/>
                </a:schemeClr>
              </a:solidFill>
              <a:latin typeface="맑은 고딕" pitchFamily="50" charset="-127"/>
              <a:ea typeface="맑은 고딕" pitchFamily="50" charset="-127"/>
            </a:endParaRPr>
          </a:p>
          <a:p>
            <a:pP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3.4 </a:t>
            </a:r>
            <a:r>
              <a:rPr lang="ko-KR" altLang="en-US" sz="1400" dirty="0" smtClean="0">
                <a:solidFill>
                  <a:schemeClr val="tx1">
                    <a:lumMod val="65000"/>
                    <a:lumOff val="35000"/>
                  </a:schemeClr>
                </a:solidFill>
                <a:latin typeface="맑은 고딕" pitchFamily="50" charset="-127"/>
                <a:ea typeface="맑은 고딕" pitchFamily="50" charset="-127"/>
              </a:rPr>
              <a:t>서버 별 처리</a:t>
            </a:r>
            <a:r>
              <a:rPr lang="en-US" altLang="ko-KR" sz="1400" dirty="0" smtClean="0">
                <a:solidFill>
                  <a:schemeClr val="tx1">
                    <a:lumMod val="65000"/>
                    <a:lumOff val="35000"/>
                  </a:schemeClr>
                </a:solidFill>
                <a:latin typeface="맑은 고딕" pitchFamily="50" charset="-127"/>
                <a:ea typeface="맑은 고딕" pitchFamily="50" charset="-127"/>
              </a:rPr>
              <a:t>, </a:t>
            </a:r>
            <a:r>
              <a:rPr lang="ko-KR" altLang="en-US" sz="1400" dirty="0" smtClean="0">
                <a:solidFill>
                  <a:schemeClr val="tx1">
                    <a:lumMod val="65000"/>
                    <a:lumOff val="35000"/>
                  </a:schemeClr>
                </a:solidFill>
                <a:latin typeface="맑은 고딕" pitchFamily="50" charset="-127"/>
                <a:ea typeface="맑은 고딕" pitchFamily="50" charset="-127"/>
              </a:rPr>
              <a:t>동</a:t>
            </a:r>
            <a:r>
              <a:rPr lang="ko-KR" altLang="en-US" sz="1400" dirty="0">
                <a:solidFill>
                  <a:schemeClr val="tx1">
                    <a:lumMod val="65000"/>
                    <a:lumOff val="35000"/>
                  </a:schemeClr>
                </a:solidFill>
                <a:latin typeface="맑은 고딕" pitchFamily="50" charset="-127"/>
                <a:ea typeface="맑은 고딕" pitchFamily="50" charset="-127"/>
              </a:rPr>
              <a:t>시</a:t>
            </a:r>
            <a:r>
              <a:rPr lang="ko-KR" altLang="en-US" sz="1400" dirty="0" smtClean="0">
                <a:solidFill>
                  <a:schemeClr val="tx1">
                    <a:lumMod val="65000"/>
                    <a:lumOff val="35000"/>
                  </a:schemeClr>
                </a:solidFill>
                <a:latin typeface="맑은 고딕" pitchFamily="50" charset="-127"/>
                <a:ea typeface="맑은 고딕" pitchFamily="50" charset="-127"/>
              </a:rPr>
              <a:t> </a:t>
            </a:r>
            <a:r>
              <a:rPr lang="en-US" altLang="ko-KR" sz="1400" dirty="0" smtClean="0">
                <a:solidFill>
                  <a:schemeClr val="tx1">
                    <a:lumMod val="65000"/>
                    <a:lumOff val="35000"/>
                  </a:schemeClr>
                </a:solidFill>
                <a:latin typeface="맑은 고딕" pitchFamily="50" charset="-127"/>
                <a:ea typeface="맑은 고딕" pitchFamily="50" charset="-127"/>
              </a:rPr>
              <a:t>Prepare, Join Deploy </a:t>
            </a:r>
            <a:r>
              <a:rPr lang="ko-KR" altLang="en-US" sz="1400" dirty="0" smtClean="0">
                <a:solidFill>
                  <a:schemeClr val="tx1">
                    <a:lumMod val="65000"/>
                    <a:lumOff val="35000"/>
                  </a:schemeClr>
                </a:solidFill>
                <a:latin typeface="맑은 고딕" pitchFamily="50" charset="-127"/>
                <a:ea typeface="맑은 고딕" pitchFamily="50" charset="-127"/>
              </a:rPr>
              <a:t>방식</a:t>
            </a:r>
            <a:endParaRPr lang="en-US" altLang="ko-KR" sz="1400" dirty="0" smtClean="0">
              <a:solidFill>
                <a:schemeClr val="tx1">
                  <a:lumMod val="65000"/>
                  <a:lumOff val="35000"/>
                </a:schemeClr>
              </a:solidFill>
              <a:latin typeface="맑은 고딕" pitchFamily="50" charset="-127"/>
              <a:ea typeface="맑은 고딕" pitchFamily="50" charset="-127"/>
            </a:endParaRPr>
          </a:p>
          <a:p>
            <a:pP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3.5 </a:t>
            </a:r>
            <a:r>
              <a:rPr lang="ko-KR" altLang="en-US" sz="1400" dirty="0">
                <a:solidFill>
                  <a:schemeClr val="tx1">
                    <a:lumMod val="65000"/>
                    <a:lumOff val="35000"/>
                  </a:schemeClr>
                </a:solidFill>
                <a:latin typeface="맑은 고딕" pitchFamily="50" charset="-127"/>
                <a:ea typeface="맑은 고딕" pitchFamily="50" charset="-127"/>
              </a:rPr>
              <a:t>서버 별 </a:t>
            </a:r>
            <a:r>
              <a:rPr lang="ko-KR" altLang="en-US" sz="1400" dirty="0" smtClean="0">
                <a:solidFill>
                  <a:schemeClr val="tx1">
                    <a:lumMod val="65000"/>
                    <a:lumOff val="35000"/>
                  </a:schemeClr>
                </a:solidFill>
                <a:latin typeface="맑은 고딕" pitchFamily="50" charset="-127"/>
                <a:ea typeface="맑은 고딕" pitchFamily="50" charset="-127"/>
              </a:rPr>
              <a:t>처리</a:t>
            </a:r>
            <a:r>
              <a:rPr lang="en-US" altLang="ko-KR" sz="1400" dirty="0">
                <a:solidFill>
                  <a:schemeClr val="tx1">
                    <a:lumMod val="65000"/>
                    <a:lumOff val="35000"/>
                  </a:schemeClr>
                </a:solidFill>
                <a:latin typeface="맑은 고딕" pitchFamily="50" charset="-127"/>
                <a:ea typeface="맑은 고딕" pitchFamily="50" charset="-127"/>
              </a:rPr>
              <a:t>, </a:t>
            </a:r>
            <a:r>
              <a:rPr lang="ko-KR" altLang="en-US" sz="1400" dirty="0" smtClean="0">
                <a:solidFill>
                  <a:schemeClr val="tx1">
                    <a:lumMod val="65000"/>
                    <a:lumOff val="35000"/>
                  </a:schemeClr>
                </a:solidFill>
                <a:latin typeface="맑은 고딕" pitchFamily="50" charset="-127"/>
                <a:ea typeface="맑은 고딕" pitchFamily="50" charset="-127"/>
              </a:rPr>
              <a:t>동</a:t>
            </a:r>
            <a:r>
              <a:rPr lang="ko-KR" altLang="en-US" sz="1400" dirty="0">
                <a:solidFill>
                  <a:schemeClr val="tx1">
                    <a:lumMod val="65000"/>
                    <a:lumOff val="35000"/>
                  </a:schemeClr>
                </a:solidFill>
                <a:latin typeface="맑은 고딕" pitchFamily="50" charset="-127"/>
                <a:ea typeface="맑은 고딕" pitchFamily="50" charset="-127"/>
              </a:rPr>
              <a:t>시</a:t>
            </a:r>
            <a:r>
              <a:rPr lang="ko-KR" altLang="en-US" sz="1400" dirty="0" smtClean="0">
                <a:solidFill>
                  <a:schemeClr val="tx1">
                    <a:lumMod val="65000"/>
                    <a:lumOff val="35000"/>
                  </a:schemeClr>
                </a:solidFill>
                <a:latin typeface="맑은 고딕" pitchFamily="50" charset="-127"/>
                <a:ea typeface="맑은 고딕" pitchFamily="50" charset="-127"/>
              </a:rPr>
              <a:t> </a:t>
            </a:r>
            <a:r>
              <a:rPr lang="en-US" altLang="ko-KR" sz="1400" dirty="0">
                <a:solidFill>
                  <a:schemeClr val="tx1">
                    <a:lumMod val="65000"/>
                    <a:lumOff val="35000"/>
                  </a:schemeClr>
                </a:solidFill>
                <a:latin typeface="맑은 고딕" pitchFamily="50" charset="-127"/>
                <a:ea typeface="맑은 고딕" pitchFamily="50" charset="-127"/>
              </a:rPr>
              <a:t>Prepare, </a:t>
            </a:r>
            <a:r>
              <a:rPr lang="en-US" altLang="ko-KR" sz="1400" dirty="0" smtClean="0">
                <a:solidFill>
                  <a:schemeClr val="tx1">
                    <a:lumMod val="65000"/>
                    <a:lumOff val="35000"/>
                  </a:schemeClr>
                </a:solidFill>
                <a:latin typeface="맑은 고딕" pitchFamily="50" charset="-127"/>
                <a:ea typeface="맑은 고딕" pitchFamily="50" charset="-127"/>
              </a:rPr>
              <a:t>Join</a:t>
            </a:r>
            <a:r>
              <a:rPr lang="ko-KR" altLang="en-US" sz="1400" dirty="0" smtClean="0">
                <a:solidFill>
                  <a:schemeClr val="tx1">
                    <a:lumMod val="65000"/>
                    <a:lumOff val="35000"/>
                  </a:schemeClr>
                </a:solidFill>
                <a:latin typeface="맑은 고딕" pitchFamily="50" charset="-127"/>
                <a:ea typeface="맑은 고딕" pitchFamily="50" charset="-127"/>
              </a:rPr>
              <a:t> </a:t>
            </a:r>
            <a:r>
              <a:rPr lang="en-US" altLang="ko-KR" sz="1400" dirty="0" smtClean="0">
                <a:solidFill>
                  <a:schemeClr val="tx1">
                    <a:lumMod val="65000"/>
                    <a:lumOff val="35000"/>
                  </a:schemeClr>
                </a:solidFill>
                <a:latin typeface="맑은 고딕" pitchFamily="50" charset="-127"/>
                <a:ea typeface="맑은 고딕" pitchFamily="50" charset="-127"/>
              </a:rPr>
              <a:t>Deploy, Join</a:t>
            </a:r>
            <a:r>
              <a:rPr lang="ko-KR" altLang="en-US" sz="1400" dirty="0" smtClean="0">
                <a:solidFill>
                  <a:schemeClr val="tx1">
                    <a:lumMod val="65000"/>
                    <a:lumOff val="35000"/>
                  </a:schemeClr>
                </a:solidFill>
                <a:latin typeface="맑은 고딕" pitchFamily="50" charset="-127"/>
                <a:ea typeface="맑은 고딕" pitchFamily="50" charset="-127"/>
              </a:rPr>
              <a:t> </a:t>
            </a:r>
            <a:r>
              <a:rPr lang="en-US" altLang="ko-KR" sz="1400" dirty="0" smtClean="0">
                <a:solidFill>
                  <a:schemeClr val="tx1">
                    <a:lumMod val="65000"/>
                    <a:lumOff val="35000"/>
                  </a:schemeClr>
                </a:solidFill>
                <a:latin typeface="맑은 고딕" pitchFamily="50" charset="-127"/>
                <a:ea typeface="맑은 고딕" pitchFamily="50" charset="-127"/>
              </a:rPr>
              <a:t>Restart </a:t>
            </a:r>
            <a:r>
              <a:rPr lang="ko-KR" altLang="en-US" sz="1400" dirty="0" smtClean="0">
                <a:solidFill>
                  <a:schemeClr val="tx1">
                    <a:lumMod val="65000"/>
                    <a:lumOff val="35000"/>
                  </a:schemeClr>
                </a:solidFill>
                <a:latin typeface="맑은 고딕" pitchFamily="50" charset="-127"/>
                <a:ea typeface="맑은 고딕" pitchFamily="50" charset="-127"/>
              </a:rPr>
              <a:t>방식</a:t>
            </a:r>
            <a:r>
              <a:rPr lang="en-US" altLang="ko-KR" sz="1400" dirty="0" smtClean="0">
                <a:solidFill>
                  <a:schemeClr val="tx1">
                    <a:lumMod val="65000"/>
                    <a:lumOff val="35000"/>
                  </a:schemeClr>
                </a:solidFill>
                <a:latin typeface="맑은 고딕" pitchFamily="50" charset="-127"/>
                <a:ea typeface="맑은 고딕" pitchFamily="50" charset="-127"/>
              </a:rPr>
              <a:t>  </a:t>
            </a:r>
            <a:endParaRPr lang="en-US" altLang="ko-KR" sz="1400" dirty="0">
              <a:solidFill>
                <a:schemeClr val="tx1">
                  <a:lumMod val="65000"/>
                  <a:lumOff val="35000"/>
                </a:schemeClr>
              </a:solidFill>
              <a:latin typeface="맑은 고딕" pitchFamily="50" charset="-127"/>
              <a:ea typeface="맑은 고딕" pitchFamily="50" charset="-127"/>
            </a:endParaRPr>
          </a:p>
        </p:txBody>
      </p:sp>
      <p:sp>
        <p:nvSpPr>
          <p:cNvPr id="18" name="TextBox 17"/>
          <p:cNvSpPr txBox="1"/>
          <p:nvPr/>
        </p:nvSpPr>
        <p:spPr>
          <a:xfrm>
            <a:off x="8881942" y="3447291"/>
            <a:ext cx="615874" cy="1708160"/>
          </a:xfrm>
          <a:prstGeom prst="rect">
            <a:avLst/>
          </a:prstGeom>
          <a:noFill/>
        </p:spPr>
        <p:txBody>
          <a:bodyPr wrap="none" rtlCol="0">
            <a:spAutoFit/>
          </a:bodyPr>
          <a:lstStyle/>
          <a:p>
            <a:pPr algn="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 10 p</a:t>
            </a:r>
          </a:p>
          <a:p>
            <a:pPr algn="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11 p</a:t>
            </a:r>
          </a:p>
          <a:p>
            <a:pPr algn="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12 p</a:t>
            </a:r>
          </a:p>
          <a:p>
            <a:pPr algn="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13 p</a:t>
            </a:r>
          </a:p>
          <a:p>
            <a:pPr algn="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14 p</a:t>
            </a:r>
            <a:endParaRPr lang="ko-KR" altLang="en-US" sz="1400" dirty="0">
              <a:solidFill>
                <a:schemeClr val="tx1">
                  <a:lumMod val="65000"/>
                  <a:lumOff val="35000"/>
                </a:schemeClr>
              </a:solidFill>
              <a:latin typeface="맑은 고딕" pitchFamily="50" charset="-127"/>
              <a:ea typeface="맑은 고딕" pitchFamily="50" charset="-127"/>
            </a:endParaRPr>
          </a:p>
        </p:txBody>
      </p:sp>
      <p:sp>
        <p:nvSpPr>
          <p:cNvPr id="23" name="TextBox 22"/>
          <p:cNvSpPr txBox="1"/>
          <p:nvPr/>
        </p:nvSpPr>
        <p:spPr>
          <a:xfrm>
            <a:off x="2720752" y="2060848"/>
            <a:ext cx="1767150" cy="369332"/>
          </a:xfrm>
          <a:prstGeom prst="rect">
            <a:avLst/>
          </a:prstGeom>
          <a:noFill/>
        </p:spPr>
        <p:txBody>
          <a:bodyPr wrap="none" rtlCol="0">
            <a:spAutoFit/>
          </a:bodyPr>
          <a:lstStyle/>
          <a:p>
            <a:r>
              <a:rPr lang="en-US" altLang="ko-KR" b="1" dirty="0">
                <a:latin typeface="맑은 고딕" pitchFamily="50" charset="-127"/>
                <a:ea typeface="맑은 고딕" pitchFamily="50" charset="-127"/>
              </a:rPr>
              <a:t>2</a:t>
            </a:r>
            <a:r>
              <a:rPr lang="en-US" altLang="ko-KR" b="1" dirty="0" smtClean="0">
                <a:latin typeface="맑은 고딕" pitchFamily="50" charset="-127"/>
                <a:ea typeface="맑은 고딕" pitchFamily="50" charset="-127"/>
              </a:rPr>
              <a:t>. Check Point</a:t>
            </a:r>
            <a:endParaRPr lang="ko-KR" altLang="en-US" b="1" dirty="0">
              <a:latin typeface="맑은 고딕" pitchFamily="50" charset="-127"/>
              <a:ea typeface="맑은 고딕" pitchFamily="50" charset="-127"/>
            </a:endParaRPr>
          </a:p>
        </p:txBody>
      </p:sp>
      <p:sp>
        <p:nvSpPr>
          <p:cNvPr id="24" name="TextBox 23"/>
          <p:cNvSpPr txBox="1"/>
          <p:nvPr/>
        </p:nvSpPr>
        <p:spPr>
          <a:xfrm>
            <a:off x="2842393" y="2471050"/>
            <a:ext cx="3414717" cy="415498"/>
          </a:xfrm>
          <a:prstGeom prst="rect">
            <a:avLst/>
          </a:prstGeom>
          <a:noFill/>
        </p:spPr>
        <p:txBody>
          <a:bodyPr wrap="none" rtlCol="0">
            <a:spAutoFit/>
          </a:bodyPr>
          <a:lstStyle/>
          <a:p>
            <a:pPr>
              <a:lnSpc>
                <a:spcPct val="150000"/>
              </a:lnSpc>
            </a:pPr>
            <a:r>
              <a:rPr lang="en-US" altLang="ko-KR" sz="1400" dirty="0">
                <a:solidFill>
                  <a:schemeClr val="tx1">
                    <a:lumMod val="65000"/>
                    <a:lumOff val="35000"/>
                  </a:schemeClr>
                </a:solidFill>
                <a:latin typeface="맑은 고딕" pitchFamily="50" charset="-127"/>
                <a:ea typeface="맑은 고딕" pitchFamily="50" charset="-127"/>
              </a:rPr>
              <a:t>2</a:t>
            </a:r>
            <a:r>
              <a:rPr lang="en-US" altLang="ko-KR" sz="1400" dirty="0" smtClean="0">
                <a:solidFill>
                  <a:schemeClr val="tx1">
                    <a:lumMod val="65000"/>
                    <a:lumOff val="35000"/>
                  </a:schemeClr>
                </a:solidFill>
                <a:latin typeface="맑은 고딕" pitchFamily="50" charset="-127"/>
                <a:ea typeface="맑은 고딕" pitchFamily="50" charset="-127"/>
              </a:rPr>
              <a:t>.1 </a:t>
            </a:r>
            <a:r>
              <a:rPr lang="ko-KR" altLang="en-US" sz="1400" dirty="0" err="1" smtClean="0">
                <a:solidFill>
                  <a:schemeClr val="tx1">
                    <a:lumMod val="65000"/>
                    <a:lumOff val="35000"/>
                  </a:schemeClr>
                </a:solidFill>
                <a:latin typeface="맑은 고딕" pitchFamily="50" charset="-127"/>
                <a:ea typeface="맑은 고딕" pitchFamily="50" charset="-127"/>
              </a:rPr>
              <a:t>빌드</a:t>
            </a:r>
            <a:r>
              <a:rPr lang="en-US" altLang="ko-KR" sz="1400" dirty="0" smtClean="0">
                <a:solidFill>
                  <a:schemeClr val="tx1">
                    <a:lumMod val="65000"/>
                    <a:lumOff val="35000"/>
                  </a:schemeClr>
                </a:solidFill>
                <a:latin typeface="맑은 고딕" pitchFamily="50" charset="-127"/>
                <a:ea typeface="맑은 고딕" pitchFamily="50" charset="-127"/>
              </a:rPr>
              <a:t>, </a:t>
            </a:r>
            <a:r>
              <a:rPr lang="ko-KR" altLang="en-US" sz="1400" dirty="0" smtClean="0">
                <a:solidFill>
                  <a:schemeClr val="tx1">
                    <a:lumMod val="65000"/>
                    <a:lumOff val="35000"/>
                  </a:schemeClr>
                </a:solidFill>
                <a:latin typeface="맑은 고딕" pitchFamily="50" charset="-127"/>
                <a:ea typeface="맑은 고딕" pitchFamily="50" charset="-127"/>
              </a:rPr>
              <a:t>배포 전략에 영향을 주는 요소</a:t>
            </a:r>
            <a:r>
              <a:rPr lang="en-US" altLang="ko-KR" sz="1400" dirty="0" smtClean="0">
                <a:solidFill>
                  <a:schemeClr val="tx1">
                    <a:lumMod val="65000"/>
                    <a:lumOff val="35000"/>
                  </a:schemeClr>
                </a:solidFill>
                <a:latin typeface="맑은 고딕" pitchFamily="50" charset="-127"/>
                <a:ea typeface="맑은 고딕" pitchFamily="50" charset="-127"/>
              </a:rPr>
              <a:t> </a:t>
            </a:r>
          </a:p>
        </p:txBody>
      </p:sp>
      <p:sp>
        <p:nvSpPr>
          <p:cNvPr id="25" name="TextBox 24"/>
          <p:cNvSpPr txBox="1"/>
          <p:nvPr/>
        </p:nvSpPr>
        <p:spPr>
          <a:xfrm>
            <a:off x="8994957" y="2511929"/>
            <a:ext cx="516488" cy="415498"/>
          </a:xfrm>
          <a:prstGeom prst="rect">
            <a:avLst/>
          </a:prstGeom>
          <a:noFill/>
        </p:spPr>
        <p:txBody>
          <a:bodyPr wrap="none" rtlCol="0">
            <a:spAutoFit/>
          </a:bodyPr>
          <a:lstStyle/>
          <a:p>
            <a:pPr algn="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 8 p</a:t>
            </a:r>
            <a:endParaRPr lang="ko-KR" altLang="en-US" sz="1400" dirty="0">
              <a:solidFill>
                <a:schemeClr val="tx1">
                  <a:lumMod val="65000"/>
                  <a:lumOff val="35000"/>
                </a:schemeClr>
              </a:solidFill>
              <a:latin typeface="맑은 고딕" pitchFamily="50" charset="-127"/>
              <a:ea typeface="맑은 고딕" pitchFamily="50" charset="-127"/>
            </a:endParaRPr>
          </a:p>
        </p:txBody>
      </p:sp>
      <p:cxnSp>
        <p:nvCxnSpPr>
          <p:cNvPr id="30" name="직선 연결선 29"/>
          <p:cNvCxnSpPr/>
          <p:nvPr/>
        </p:nvCxnSpPr>
        <p:spPr>
          <a:xfrm>
            <a:off x="6357156" y="2716030"/>
            <a:ext cx="237985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직선 연결선 32"/>
          <p:cNvCxnSpPr/>
          <p:nvPr/>
        </p:nvCxnSpPr>
        <p:spPr>
          <a:xfrm>
            <a:off x="7847062" y="3645024"/>
            <a:ext cx="877839" cy="1"/>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a:off x="7005228" y="4617132"/>
            <a:ext cx="1683669"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8049344" y="4941168"/>
            <a:ext cx="603549"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9700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43120" y="80628"/>
            <a:ext cx="2308645" cy="369332"/>
          </a:xfrm>
          <a:prstGeom prst="rect">
            <a:avLst/>
          </a:prstGeom>
          <a:noFill/>
        </p:spPr>
        <p:txBody>
          <a:bodyPr wrap="none" rtlCol="0">
            <a:spAutoFit/>
          </a:bodyPr>
          <a:lstStyle/>
          <a:p>
            <a:r>
              <a:rPr lang="en-US" altLang="ko-KR"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5</a:t>
            </a:r>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 </a:t>
            </a:r>
            <a:r>
              <a:rPr lang="ko-KR" altLang="en-US"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대응 전략 </a:t>
            </a:r>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(Block)</a:t>
            </a:r>
            <a:endPar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endParaRPr>
          </a:p>
        </p:txBody>
      </p:sp>
      <p:sp>
        <p:nvSpPr>
          <p:cNvPr id="16" name="TextBox 15"/>
          <p:cNvSpPr txBox="1"/>
          <p:nvPr/>
        </p:nvSpPr>
        <p:spPr>
          <a:xfrm>
            <a:off x="7589472" y="96017"/>
            <a:ext cx="2034788" cy="338554"/>
          </a:xfrm>
          <a:prstGeom prst="rect">
            <a:avLst/>
          </a:prstGeom>
          <a:noFill/>
        </p:spPr>
        <p:txBody>
          <a:bodyPr wrap="none" rtlCol="0">
            <a:spAutoFit/>
          </a:bodyPr>
          <a:lstStyle/>
          <a:p>
            <a:pPr algn="r"/>
            <a:r>
              <a:rPr lang="en-US" altLang="ko-KR" sz="1600" b="1" dirty="0">
                <a:solidFill>
                  <a:schemeClr val="accent1">
                    <a:lumMod val="40000"/>
                    <a:lumOff val="60000"/>
                  </a:schemeClr>
                </a:solidFill>
                <a:latin typeface="맑은 고딕" pitchFamily="50" charset="-127"/>
                <a:ea typeface="맑은 고딕" pitchFamily="50" charset="-127"/>
              </a:rPr>
              <a:t>5.6 Restart Others </a:t>
            </a:r>
          </a:p>
        </p:txBody>
      </p:sp>
      <p:sp>
        <p:nvSpPr>
          <p:cNvPr id="4" name="모서리가 둥근 직사각형 3"/>
          <p:cNvSpPr/>
          <p:nvPr/>
        </p:nvSpPr>
        <p:spPr>
          <a:xfrm>
            <a:off x="272480" y="399347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-${module}-prepare</a:t>
            </a:r>
            <a:endParaRPr lang="ko-KR" altLang="en-US" sz="1200" dirty="0"/>
          </a:p>
        </p:txBody>
      </p:sp>
      <p:sp>
        <p:nvSpPr>
          <p:cNvPr id="5" name="타원 4"/>
          <p:cNvSpPr/>
          <p:nvPr/>
        </p:nvSpPr>
        <p:spPr>
          <a:xfrm>
            <a:off x="4757978" y="1185162"/>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6" name="직선 화살표 연결선 5"/>
          <p:cNvCxnSpPr/>
          <p:nvPr/>
        </p:nvCxnSpPr>
        <p:spPr>
          <a:xfrm>
            <a:off x="4913996" y="1473194"/>
            <a:ext cx="0" cy="24043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모서리가 둥근 직사각형 6"/>
          <p:cNvSpPr/>
          <p:nvPr/>
        </p:nvSpPr>
        <p:spPr>
          <a:xfrm>
            <a:off x="272480" y="4586826"/>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a:t>dev</a:t>
            </a:r>
            <a:r>
              <a:rPr lang="en-US" altLang="ko-KR" sz="1200" dirty="0"/>
              <a:t>-${module</a:t>
            </a:r>
            <a:r>
              <a:rPr lang="en-US" altLang="ko-KR" sz="1200" dirty="0" smtClean="0"/>
              <a:t>}-publish</a:t>
            </a:r>
            <a:endParaRPr lang="ko-KR" altLang="en-US" sz="1200" dirty="0"/>
          </a:p>
        </p:txBody>
      </p:sp>
      <p:sp>
        <p:nvSpPr>
          <p:cNvPr id="8" name="모서리가 둥근 직사각형 7"/>
          <p:cNvSpPr/>
          <p:nvPr/>
        </p:nvSpPr>
        <p:spPr>
          <a:xfrm>
            <a:off x="272480" y="5224748"/>
            <a:ext cx="2262251" cy="400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a:t>dev</a:t>
            </a:r>
            <a:r>
              <a:rPr lang="en-US" altLang="ko-KR" sz="1200" dirty="0"/>
              <a:t>-${module}-restart</a:t>
            </a:r>
            <a:endParaRPr lang="ko-KR" altLang="en-US" sz="1200" dirty="0"/>
          </a:p>
        </p:txBody>
      </p:sp>
      <p:cxnSp>
        <p:nvCxnSpPr>
          <p:cNvPr id="9" name="직선 화살표 연결선 8"/>
          <p:cNvCxnSpPr>
            <a:stCxn id="4" idx="2"/>
            <a:endCxn id="7" idx="0"/>
          </p:cNvCxnSpPr>
          <p:nvPr/>
        </p:nvCxnSpPr>
        <p:spPr>
          <a:xfrm>
            <a:off x="1403606" y="4393970"/>
            <a:ext cx="0" cy="1928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a:stCxn id="7" idx="2"/>
            <a:endCxn id="8" idx="0"/>
          </p:cNvCxnSpPr>
          <p:nvPr/>
        </p:nvCxnSpPr>
        <p:spPr>
          <a:xfrm>
            <a:off x="1403606" y="4987322"/>
            <a:ext cx="0" cy="23742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모서리가 둥근 직사각형 10"/>
          <p:cNvSpPr/>
          <p:nvPr/>
        </p:nvSpPr>
        <p:spPr>
          <a:xfrm>
            <a:off x="7371269" y="4000612"/>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-report-common-prepare</a:t>
            </a:r>
            <a:endParaRPr lang="ko-KR" altLang="en-US" sz="1200" dirty="0"/>
          </a:p>
        </p:txBody>
      </p:sp>
      <p:sp>
        <p:nvSpPr>
          <p:cNvPr id="12" name="모서리가 둥근 직사각형 11"/>
          <p:cNvSpPr/>
          <p:nvPr/>
        </p:nvSpPr>
        <p:spPr>
          <a:xfrm>
            <a:off x="7371269" y="459396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-report-common-publish</a:t>
            </a:r>
            <a:endParaRPr lang="ko-KR" altLang="en-US" sz="1200" dirty="0"/>
          </a:p>
        </p:txBody>
      </p:sp>
      <p:sp>
        <p:nvSpPr>
          <p:cNvPr id="13" name="모서리가 둥근 직사각형 12"/>
          <p:cNvSpPr/>
          <p:nvPr/>
        </p:nvSpPr>
        <p:spPr>
          <a:xfrm>
            <a:off x="7371269" y="5231886"/>
            <a:ext cx="2262251" cy="400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smtClean="0"/>
              <a:t>dev</a:t>
            </a:r>
            <a:r>
              <a:rPr lang="en-US" altLang="ko-KR" sz="1200" dirty="0" smtClean="0"/>
              <a:t>-report-common-restart</a:t>
            </a:r>
            <a:endParaRPr lang="ko-KR" altLang="en-US" sz="1200" dirty="0"/>
          </a:p>
        </p:txBody>
      </p:sp>
      <p:cxnSp>
        <p:nvCxnSpPr>
          <p:cNvPr id="14" name="직선 화살표 연결선 13"/>
          <p:cNvCxnSpPr>
            <a:stCxn id="11" idx="2"/>
            <a:endCxn id="12" idx="0"/>
          </p:cNvCxnSpPr>
          <p:nvPr/>
        </p:nvCxnSpPr>
        <p:spPr>
          <a:xfrm>
            <a:off x="8502394" y="4401108"/>
            <a:ext cx="0" cy="1928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직선 화살표 연결선 16"/>
          <p:cNvCxnSpPr>
            <a:stCxn id="12" idx="2"/>
            <a:endCxn id="13" idx="0"/>
          </p:cNvCxnSpPr>
          <p:nvPr/>
        </p:nvCxnSpPr>
        <p:spPr>
          <a:xfrm>
            <a:off x="8502394" y="4994460"/>
            <a:ext cx="0" cy="23742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모서리가 둥근 직사각형 17"/>
          <p:cNvSpPr/>
          <p:nvPr/>
        </p:nvSpPr>
        <p:spPr>
          <a:xfrm>
            <a:off x="5031009" y="4000612"/>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a:t>
            </a:r>
            <a:r>
              <a:rPr lang="en-US" altLang="ko-KR" sz="1200" dirty="0" err="1" smtClean="0"/>
              <a:t>xform</a:t>
            </a:r>
            <a:r>
              <a:rPr lang="en-US" altLang="ko-KR" sz="1200" dirty="0" smtClean="0"/>
              <a:t>-common-prepare</a:t>
            </a:r>
            <a:endParaRPr lang="ko-KR" altLang="en-US" sz="1200" dirty="0"/>
          </a:p>
        </p:txBody>
      </p:sp>
      <p:sp>
        <p:nvSpPr>
          <p:cNvPr id="19" name="모서리가 둥근 직사각형 18"/>
          <p:cNvSpPr/>
          <p:nvPr/>
        </p:nvSpPr>
        <p:spPr>
          <a:xfrm>
            <a:off x="5031009" y="459396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a:t>
            </a:r>
            <a:r>
              <a:rPr lang="en-US" altLang="ko-KR" sz="1200" dirty="0" err="1" smtClean="0"/>
              <a:t>xform</a:t>
            </a:r>
            <a:r>
              <a:rPr lang="en-US" altLang="ko-KR" sz="1200" dirty="0" smtClean="0"/>
              <a:t>-common-publish</a:t>
            </a:r>
            <a:endParaRPr lang="ko-KR" altLang="en-US" sz="1200" dirty="0"/>
          </a:p>
        </p:txBody>
      </p:sp>
      <p:sp>
        <p:nvSpPr>
          <p:cNvPr id="20" name="모서리가 둥근 직사각형 19"/>
          <p:cNvSpPr/>
          <p:nvPr/>
        </p:nvSpPr>
        <p:spPr>
          <a:xfrm>
            <a:off x="5031009" y="5231886"/>
            <a:ext cx="2262251" cy="400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smtClean="0"/>
              <a:t>dev</a:t>
            </a:r>
            <a:r>
              <a:rPr lang="en-US" altLang="ko-KR" sz="1200" dirty="0" smtClean="0"/>
              <a:t>-</a:t>
            </a:r>
            <a:r>
              <a:rPr lang="en-US" altLang="ko-KR" sz="1200" dirty="0" err="1" smtClean="0"/>
              <a:t>xform</a:t>
            </a:r>
            <a:r>
              <a:rPr lang="en-US" altLang="ko-KR" sz="1200" dirty="0" smtClean="0"/>
              <a:t>-common-restart</a:t>
            </a:r>
            <a:endParaRPr lang="ko-KR" altLang="en-US" sz="1200" dirty="0"/>
          </a:p>
        </p:txBody>
      </p:sp>
      <p:cxnSp>
        <p:nvCxnSpPr>
          <p:cNvPr id="21" name="직선 화살표 연결선 20"/>
          <p:cNvCxnSpPr>
            <a:stCxn id="18" idx="2"/>
            <a:endCxn id="19" idx="0"/>
          </p:cNvCxnSpPr>
          <p:nvPr/>
        </p:nvCxnSpPr>
        <p:spPr>
          <a:xfrm>
            <a:off x="6162134" y="4401108"/>
            <a:ext cx="0" cy="1928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a:stCxn id="19" idx="2"/>
            <a:endCxn id="20" idx="0"/>
          </p:cNvCxnSpPr>
          <p:nvPr/>
        </p:nvCxnSpPr>
        <p:spPr>
          <a:xfrm>
            <a:off x="6162134" y="4994460"/>
            <a:ext cx="0" cy="23742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모서리가 둥근 직사각형 22"/>
          <p:cNvSpPr/>
          <p:nvPr/>
        </p:nvSpPr>
        <p:spPr>
          <a:xfrm>
            <a:off x="2690749" y="4000612"/>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-web-common-prepare</a:t>
            </a:r>
            <a:endParaRPr lang="ko-KR" altLang="en-US" sz="1200" dirty="0"/>
          </a:p>
        </p:txBody>
      </p:sp>
      <p:sp>
        <p:nvSpPr>
          <p:cNvPr id="24" name="모서리가 둥근 직사각형 23"/>
          <p:cNvSpPr/>
          <p:nvPr/>
        </p:nvSpPr>
        <p:spPr>
          <a:xfrm>
            <a:off x="2690749" y="459396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-web-common-publish</a:t>
            </a:r>
            <a:endParaRPr lang="ko-KR" altLang="en-US" sz="1200" dirty="0"/>
          </a:p>
        </p:txBody>
      </p:sp>
      <p:sp>
        <p:nvSpPr>
          <p:cNvPr id="25" name="모서리가 둥근 직사각형 24"/>
          <p:cNvSpPr/>
          <p:nvPr/>
        </p:nvSpPr>
        <p:spPr>
          <a:xfrm>
            <a:off x="2690749" y="5231886"/>
            <a:ext cx="2262251" cy="400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smtClean="0"/>
              <a:t>dev</a:t>
            </a:r>
            <a:r>
              <a:rPr lang="en-US" altLang="ko-KR" sz="1200" dirty="0" smtClean="0"/>
              <a:t>-web-common-restart</a:t>
            </a:r>
            <a:endParaRPr lang="ko-KR" altLang="en-US" sz="1200" dirty="0"/>
          </a:p>
        </p:txBody>
      </p:sp>
      <p:cxnSp>
        <p:nvCxnSpPr>
          <p:cNvPr id="26" name="직선 화살표 연결선 25"/>
          <p:cNvCxnSpPr>
            <a:stCxn id="23" idx="2"/>
            <a:endCxn id="24" idx="0"/>
          </p:cNvCxnSpPr>
          <p:nvPr/>
        </p:nvCxnSpPr>
        <p:spPr>
          <a:xfrm>
            <a:off x="3821874" y="4401108"/>
            <a:ext cx="0" cy="1928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a:stCxn id="24" idx="2"/>
            <a:endCxn id="25" idx="0"/>
          </p:cNvCxnSpPr>
          <p:nvPr/>
        </p:nvCxnSpPr>
        <p:spPr>
          <a:xfrm>
            <a:off x="3821874" y="4994460"/>
            <a:ext cx="0" cy="23742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모서리가 둥근 직사각형 27"/>
          <p:cNvSpPr/>
          <p:nvPr/>
        </p:nvSpPr>
        <p:spPr>
          <a:xfrm>
            <a:off x="3782870" y="1713632"/>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smtClean="0"/>
              <a:t>dev</a:t>
            </a:r>
            <a:r>
              <a:rPr lang="en-US" altLang="ko-KR" sz="1200" dirty="0" smtClean="0"/>
              <a:t>-common-prepare</a:t>
            </a:r>
            <a:endParaRPr lang="ko-KR" altLang="en-US" sz="1200" dirty="0"/>
          </a:p>
        </p:txBody>
      </p:sp>
      <p:sp>
        <p:nvSpPr>
          <p:cNvPr id="29" name="모서리가 둥근 직사각형 28"/>
          <p:cNvSpPr/>
          <p:nvPr/>
        </p:nvSpPr>
        <p:spPr>
          <a:xfrm>
            <a:off x="3782870" y="230698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a:t>dev</a:t>
            </a:r>
            <a:r>
              <a:rPr lang="en-US" altLang="ko-KR" sz="1200" dirty="0"/>
              <a:t>-common-publish</a:t>
            </a:r>
            <a:endParaRPr lang="ko-KR" altLang="en-US" sz="1200" dirty="0"/>
          </a:p>
        </p:txBody>
      </p:sp>
      <p:sp>
        <p:nvSpPr>
          <p:cNvPr id="30" name="모서리가 둥근 직사각형 29"/>
          <p:cNvSpPr/>
          <p:nvPr/>
        </p:nvSpPr>
        <p:spPr>
          <a:xfrm>
            <a:off x="3782870" y="2944906"/>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err="1"/>
              <a:t>dev</a:t>
            </a:r>
            <a:r>
              <a:rPr lang="en-US" altLang="ko-KR" sz="1200" dirty="0"/>
              <a:t>-common-restart</a:t>
            </a:r>
            <a:endParaRPr lang="ko-KR" altLang="en-US" sz="1200" dirty="0"/>
          </a:p>
        </p:txBody>
      </p:sp>
      <p:cxnSp>
        <p:nvCxnSpPr>
          <p:cNvPr id="31" name="직선 화살표 연결선 30"/>
          <p:cNvCxnSpPr/>
          <p:nvPr/>
        </p:nvCxnSpPr>
        <p:spPr>
          <a:xfrm>
            <a:off x="4913996" y="2114128"/>
            <a:ext cx="0" cy="1928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p:nvPr/>
        </p:nvCxnSpPr>
        <p:spPr>
          <a:xfrm>
            <a:off x="4913996" y="2707480"/>
            <a:ext cx="0" cy="23742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직선 화살표 연결선 116"/>
          <p:cNvCxnSpPr>
            <a:stCxn id="28" idx="1"/>
            <a:endCxn id="4" idx="0"/>
          </p:cNvCxnSpPr>
          <p:nvPr/>
        </p:nvCxnSpPr>
        <p:spPr>
          <a:xfrm rot="10800000" flipV="1">
            <a:off x="1403606" y="1913880"/>
            <a:ext cx="2379264" cy="2079594"/>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직선 화살표 연결선 116"/>
          <p:cNvCxnSpPr>
            <a:stCxn id="28" idx="1"/>
          </p:cNvCxnSpPr>
          <p:nvPr/>
        </p:nvCxnSpPr>
        <p:spPr>
          <a:xfrm rot="10800000" flipV="1">
            <a:off x="3392827" y="1913880"/>
            <a:ext cx="390044" cy="2079594"/>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직선 화살표 연결선 116"/>
          <p:cNvCxnSpPr>
            <a:stCxn id="28" idx="3"/>
            <a:endCxn id="11" idx="0"/>
          </p:cNvCxnSpPr>
          <p:nvPr/>
        </p:nvCxnSpPr>
        <p:spPr>
          <a:xfrm>
            <a:off x="6045121" y="1913880"/>
            <a:ext cx="2457273" cy="2086732"/>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직선 화살표 연결선 116"/>
          <p:cNvCxnSpPr>
            <a:stCxn id="28" idx="3"/>
          </p:cNvCxnSpPr>
          <p:nvPr/>
        </p:nvCxnSpPr>
        <p:spPr>
          <a:xfrm>
            <a:off x="6045121" y="1913880"/>
            <a:ext cx="468052" cy="2079594"/>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타원 36"/>
          <p:cNvSpPr/>
          <p:nvPr/>
        </p:nvSpPr>
        <p:spPr>
          <a:xfrm>
            <a:off x="4757978" y="3561426"/>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38" name="직선 화살표 연결선 37"/>
          <p:cNvCxnSpPr>
            <a:stCxn id="30" idx="2"/>
            <a:endCxn id="37" idx="0"/>
          </p:cNvCxnSpPr>
          <p:nvPr/>
        </p:nvCxnSpPr>
        <p:spPr>
          <a:xfrm>
            <a:off x="4913996" y="3345402"/>
            <a:ext cx="0"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타원 38"/>
          <p:cNvSpPr/>
          <p:nvPr/>
        </p:nvSpPr>
        <p:spPr>
          <a:xfrm>
            <a:off x="1247587" y="5872820"/>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40" name="직선 화살표 연결선 39"/>
          <p:cNvCxnSpPr>
            <a:stCxn id="8" idx="2"/>
            <a:endCxn id="39" idx="0"/>
          </p:cNvCxnSpPr>
          <p:nvPr/>
        </p:nvCxnSpPr>
        <p:spPr>
          <a:xfrm flipH="1">
            <a:off x="1403605" y="5625244"/>
            <a:ext cx="1" cy="24757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타원 40"/>
          <p:cNvSpPr/>
          <p:nvPr/>
        </p:nvSpPr>
        <p:spPr>
          <a:xfrm>
            <a:off x="3669056" y="5865682"/>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42" name="직선 화살표 연결선 41"/>
          <p:cNvCxnSpPr>
            <a:stCxn id="25" idx="2"/>
            <a:endCxn id="41" idx="0"/>
          </p:cNvCxnSpPr>
          <p:nvPr/>
        </p:nvCxnSpPr>
        <p:spPr>
          <a:xfrm>
            <a:off x="3821875" y="5632382"/>
            <a:ext cx="3199" cy="2333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타원 42"/>
          <p:cNvSpPr/>
          <p:nvPr/>
        </p:nvSpPr>
        <p:spPr>
          <a:xfrm>
            <a:off x="6009316" y="5897234"/>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44" name="직선 화살표 연결선 43"/>
          <p:cNvCxnSpPr>
            <a:stCxn id="20" idx="2"/>
            <a:endCxn id="43" idx="0"/>
          </p:cNvCxnSpPr>
          <p:nvPr/>
        </p:nvCxnSpPr>
        <p:spPr>
          <a:xfrm>
            <a:off x="6162135" y="5632382"/>
            <a:ext cx="3199" cy="26485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타원 44"/>
          <p:cNvSpPr/>
          <p:nvPr/>
        </p:nvSpPr>
        <p:spPr>
          <a:xfrm>
            <a:off x="8349576" y="5897234"/>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46" name="직선 화살표 연결선 45"/>
          <p:cNvCxnSpPr>
            <a:stCxn id="13" idx="2"/>
            <a:endCxn id="45" idx="0"/>
          </p:cNvCxnSpPr>
          <p:nvPr/>
        </p:nvCxnSpPr>
        <p:spPr>
          <a:xfrm>
            <a:off x="8502395" y="5632382"/>
            <a:ext cx="3199" cy="26485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7" name="그룹 101"/>
          <p:cNvGrpSpPr/>
          <p:nvPr/>
        </p:nvGrpSpPr>
        <p:grpSpPr>
          <a:xfrm>
            <a:off x="5036817" y="2049258"/>
            <a:ext cx="540252" cy="296258"/>
            <a:chOff x="4649370" y="2348880"/>
            <a:chExt cx="498694" cy="296258"/>
          </a:xfrm>
        </p:grpSpPr>
        <p:pic>
          <p:nvPicPr>
            <p:cNvPr id="48" name="그림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49" name="위쪽 화살표 48"/>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50" name="그룹 119"/>
          <p:cNvGrpSpPr/>
          <p:nvPr/>
        </p:nvGrpSpPr>
        <p:grpSpPr>
          <a:xfrm>
            <a:off x="1370410" y="3553200"/>
            <a:ext cx="696269" cy="296258"/>
            <a:chOff x="1264994" y="3645024"/>
            <a:chExt cx="642710" cy="296258"/>
          </a:xfrm>
        </p:grpSpPr>
        <p:pic>
          <p:nvPicPr>
            <p:cNvPr id="51" name="그림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94" y="3645024"/>
              <a:ext cx="377880" cy="296258"/>
            </a:xfrm>
            <a:prstGeom prst="rect">
              <a:avLst/>
            </a:prstGeom>
          </p:spPr>
        </p:pic>
        <p:sp>
          <p:nvSpPr>
            <p:cNvPr id="52" name="위쪽 화살표 51"/>
            <p:cNvSpPr/>
            <p:nvPr/>
          </p:nvSpPr>
          <p:spPr>
            <a:xfrm>
              <a:off x="1652723" y="3717032"/>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53" name="아래쪽 화살표 52"/>
            <p:cNvSpPr/>
            <p:nvPr/>
          </p:nvSpPr>
          <p:spPr>
            <a:xfrm>
              <a:off x="1799675" y="3717032"/>
              <a:ext cx="108029"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4" name="그룹 129"/>
          <p:cNvGrpSpPr/>
          <p:nvPr/>
        </p:nvGrpSpPr>
        <p:grpSpPr>
          <a:xfrm>
            <a:off x="3314818" y="3553200"/>
            <a:ext cx="696269" cy="296258"/>
            <a:chOff x="1264994" y="3645024"/>
            <a:chExt cx="642710" cy="296258"/>
          </a:xfrm>
        </p:grpSpPr>
        <p:pic>
          <p:nvPicPr>
            <p:cNvPr id="55" name="그림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94" y="3645024"/>
              <a:ext cx="377880" cy="296258"/>
            </a:xfrm>
            <a:prstGeom prst="rect">
              <a:avLst/>
            </a:prstGeom>
          </p:spPr>
        </p:pic>
        <p:sp>
          <p:nvSpPr>
            <p:cNvPr id="56" name="위쪽 화살표 55"/>
            <p:cNvSpPr/>
            <p:nvPr/>
          </p:nvSpPr>
          <p:spPr>
            <a:xfrm>
              <a:off x="1652723" y="3717032"/>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57" name="아래쪽 화살표 56"/>
            <p:cNvSpPr/>
            <p:nvPr/>
          </p:nvSpPr>
          <p:spPr>
            <a:xfrm>
              <a:off x="1799675" y="3717032"/>
              <a:ext cx="108029"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8" name="그룹 135"/>
          <p:cNvGrpSpPr/>
          <p:nvPr/>
        </p:nvGrpSpPr>
        <p:grpSpPr>
          <a:xfrm>
            <a:off x="6440974" y="3553200"/>
            <a:ext cx="696269" cy="296258"/>
            <a:chOff x="1264994" y="3645024"/>
            <a:chExt cx="642710" cy="296258"/>
          </a:xfrm>
        </p:grpSpPr>
        <p:pic>
          <p:nvPicPr>
            <p:cNvPr id="59" name="그림 5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94" y="3645024"/>
              <a:ext cx="377880" cy="296258"/>
            </a:xfrm>
            <a:prstGeom prst="rect">
              <a:avLst/>
            </a:prstGeom>
          </p:spPr>
        </p:pic>
        <p:sp>
          <p:nvSpPr>
            <p:cNvPr id="60" name="위쪽 화살표 59"/>
            <p:cNvSpPr/>
            <p:nvPr/>
          </p:nvSpPr>
          <p:spPr>
            <a:xfrm>
              <a:off x="1652723" y="3717032"/>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61" name="아래쪽 화살표 60"/>
            <p:cNvSpPr/>
            <p:nvPr/>
          </p:nvSpPr>
          <p:spPr>
            <a:xfrm>
              <a:off x="1799675" y="3717032"/>
              <a:ext cx="108029"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2" name="그룹 139"/>
          <p:cNvGrpSpPr/>
          <p:nvPr/>
        </p:nvGrpSpPr>
        <p:grpSpPr>
          <a:xfrm>
            <a:off x="8463390" y="3553200"/>
            <a:ext cx="696269" cy="296258"/>
            <a:chOff x="1264994" y="3645024"/>
            <a:chExt cx="642710" cy="296258"/>
          </a:xfrm>
        </p:grpSpPr>
        <p:pic>
          <p:nvPicPr>
            <p:cNvPr id="63" name="그림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94" y="3645024"/>
              <a:ext cx="377880" cy="296258"/>
            </a:xfrm>
            <a:prstGeom prst="rect">
              <a:avLst/>
            </a:prstGeom>
          </p:spPr>
        </p:pic>
        <p:sp>
          <p:nvSpPr>
            <p:cNvPr id="64" name="위쪽 화살표 63"/>
            <p:cNvSpPr/>
            <p:nvPr/>
          </p:nvSpPr>
          <p:spPr>
            <a:xfrm>
              <a:off x="1652723" y="3717032"/>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65" name="아래쪽 화살표 64"/>
            <p:cNvSpPr/>
            <p:nvPr/>
          </p:nvSpPr>
          <p:spPr>
            <a:xfrm>
              <a:off x="1799675" y="3717032"/>
              <a:ext cx="108029"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6" name="그룹 107"/>
          <p:cNvGrpSpPr/>
          <p:nvPr/>
        </p:nvGrpSpPr>
        <p:grpSpPr>
          <a:xfrm>
            <a:off x="5031009" y="2689104"/>
            <a:ext cx="540252" cy="296258"/>
            <a:chOff x="4649370" y="2348880"/>
            <a:chExt cx="498694" cy="296258"/>
          </a:xfrm>
        </p:grpSpPr>
        <p:pic>
          <p:nvPicPr>
            <p:cNvPr id="67" name="그림 6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68" name="위쪽 화살표 67"/>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69" name="그룹 121"/>
          <p:cNvGrpSpPr/>
          <p:nvPr/>
        </p:nvGrpSpPr>
        <p:grpSpPr>
          <a:xfrm>
            <a:off x="1604436" y="4353514"/>
            <a:ext cx="540252" cy="296258"/>
            <a:chOff x="4649370" y="2348880"/>
            <a:chExt cx="498694" cy="296258"/>
          </a:xfrm>
        </p:grpSpPr>
        <p:pic>
          <p:nvPicPr>
            <p:cNvPr id="70" name="그림 6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71" name="위쪽 화살표 70"/>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72" name="그룹 156"/>
          <p:cNvGrpSpPr/>
          <p:nvPr/>
        </p:nvGrpSpPr>
        <p:grpSpPr>
          <a:xfrm>
            <a:off x="3944696" y="4353514"/>
            <a:ext cx="540252" cy="296258"/>
            <a:chOff x="4649370" y="2348880"/>
            <a:chExt cx="498694" cy="296258"/>
          </a:xfrm>
        </p:grpSpPr>
        <p:pic>
          <p:nvPicPr>
            <p:cNvPr id="73" name="그림 7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74" name="위쪽 화살표 73"/>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75" name="그룹 159"/>
          <p:cNvGrpSpPr/>
          <p:nvPr/>
        </p:nvGrpSpPr>
        <p:grpSpPr>
          <a:xfrm>
            <a:off x="6284956" y="4353514"/>
            <a:ext cx="540252" cy="296258"/>
            <a:chOff x="4649370" y="2348880"/>
            <a:chExt cx="498694" cy="296258"/>
          </a:xfrm>
        </p:grpSpPr>
        <p:pic>
          <p:nvPicPr>
            <p:cNvPr id="76" name="그림 7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77" name="위쪽 화살표 76"/>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78" name="그룹 164"/>
          <p:cNvGrpSpPr/>
          <p:nvPr/>
        </p:nvGrpSpPr>
        <p:grpSpPr>
          <a:xfrm>
            <a:off x="8625216" y="4353514"/>
            <a:ext cx="540252" cy="296258"/>
            <a:chOff x="4649370" y="2348880"/>
            <a:chExt cx="498694" cy="296258"/>
          </a:xfrm>
        </p:grpSpPr>
        <p:pic>
          <p:nvPicPr>
            <p:cNvPr id="79" name="그림 7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80" name="위쪽 화살표 79"/>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81" name="그룹 169"/>
          <p:cNvGrpSpPr/>
          <p:nvPr/>
        </p:nvGrpSpPr>
        <p:grpSpPr>
          <a:xfrm>
            <a:off x="1598627" y="4993360"/>
            <a:ext cx="540252" cy="296258"/>
            <a:chOff x="4649370" y="2348880"/>
            <a:chExt cx="498694" cy="296258"/>
          </a:xfrm>
        </p:grpSpPr>
        <p:pic>
          <p:nvPicPr>
            <p:cNvPr id="82" name="그림 8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83" name="위쪽 화살표 82"/>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84" name="그룹 172"/>
          <p:cNvGrpSpPr/>
          <p:nvPr/>
        </p:nvGrpSpPr>
        <p:grpSpPr>
          <a:xfrm>
            <a:off x="3938887" y="4993360"/>
            <a:ext cx="540252" cy="296258"/>
            <a:chOff x="4649370" y="2348880"/>
            <a:chExt cx="498694" cy="296258"/>
          </a:xfrm>
        </p:grpSpPr>
        <p:pic>
          <p:nvPicPr>
            <p:cNvPr id="85" name="그림 8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86" name="위쪽 화살표 85"/>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87" name="그룹 175"/>
          <p:cNvGrpSpPr/>
          <p:nvPr/>
        </p:nvGrpSpPr>
        <p:grpSpPr>
          <a:xfrm>
            <a:off x="6279147" y="4993360"/>
            <a:ext cx="540252" cy="296258"/>
            <a:chOff x="4649370" y="2348880"/>
            <a:chExt cx="498694" cy="296258"/>
          </a:xfrm>
        </p:grpSpPr>
        <p:pic>
          <p:nvPicPr>
            <p:cNvPr id="88" name="그림 8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89" name="위쪽 화살표 88"/>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90" name="그룹 178"/>
          <p:cNvGrpSpPr/>
          <p:nvPr/>
        </p:nvGrpSpPr>
        <p:grpSpPr>
          <a:xfrm>
            <a:off x="8619407" y="4993360"/>
            <a:ext cx="540252" cy="296258"/>
            <a:chOff x="4649370" y="2348880"/>
            <a:chExt cx="498694" cy="296258"/>
          </a:xfrm>
        </p:grpSpPr>
        <p:pic>
          <p:nvPicPr>
            <p:cNvPr id="91" name="그림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370" y="2348880"/>
              <a:ext cx="377880" cy="296258"/>
            </a:xfrm>
            <a:prstGeom prst="rect">
              <a:avLst/>
            </a:prstGeom>
          </p:spPr>
        </p:pic>
        <p:sp>
          <p:nvSpPr>
            <p:cNvPr id="92" name="위쪽 화살표 91"/>
            <p:cNvSpPr/>
            <p:nvPr/>
          </p:nvSpPr>
          <p:spPr>
            <a:xfrm>
              <a:off x="5037099" y="2420888"/>
              <a:ext cx="110965" cy="2068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104" name="그룹 103"/>
          <p:cNvGrpSpPr/>
          <p:nvPr/>
        </p:nvGrpSpPr>
        <p:grpSpPr>
          <a:xfrm>
            <a:off x="6832173" y="620688"/>
            <a:ext cx="2981367" cy="1752606"/>
            <a:chOff x="6153623" y="260648"/>
            <a:chExt cx="2752031" cy="1752606"/>
          </a:xfrm>
          <a:effectLst>
            <a:outerShdw blurRad="50800" dist="38100" dir="2700000" algn="tl" rotWithShape="0">
              <a:prstClr val="black">
                <a:alpha val="40000"/>
              </a:prstClr>
            </a:outerShdw>
          </a:effectLst>
        </p:grpSpPr>
        <p:sp>
          <p:nvSpPr>
            <p:cNvPr id="105" name="직사각형 104"/>
            <p:cNvSpPr/>
            <p:nvPr/>
          </p:nvSpPr>
          <p:spPr>
            <a:xfrm>
              <a:off x="6153623" y="260648"/>
              <a:ext cx="2752031" cy="1752606"/>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altLang="ko-KR" sz="1200" b="1" dirty="0" smtClean="0"/>
                <a:t>Legend</a:t>
              </a:r>
              <a:endParaRPr lang="ko-KR" altLang="en-US" sz="1200" b="1" dirty="0"/>
            </a:p>
          </p:txBody>
        </p:sp>
        <p:sp>
          <p:nvSpPr>
            <p:cNvPr id="106" name="모서리가 둥근 직사각형 105"/>
            <p:cNvSpPr/>
            <p:nvPr/>
          </p:nvSpPr>
          <p:spPr>
            <a:xfrm>
              <a:off x="6297640" y="960308"/>
              <a:ext cx="1152128"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A</a:t>
              </a:r>
              <a:r>
                <a:rPr lang="en-US" altLang="ko-KR" sz="1200" dirty="0" smtClean="0"/>
                <a:t>ctive job</a:t>
              </a:r>
              <a:endParaRPr lang="ko-KR" altLang="en-US" sz="1200" dirty="0"/>
            </a:p>
          </p:txBody>
        </p:sp>
        <p:sp>
          <p:nvSpPr>
            <p:cNvPr id="107" name="모서리가 둥근 직사각형 106"/>
            <p:cNvSpPr/>
            <p:nvPr/>
          </p:nvSpPr>
          <p:spPr>
            <a:xfrm>
              <a:off x="6297640" y="1248340"/>
              <a:ext cx="1152128" cy="2160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smtClean="0"/>
                <a:t>Pending job</a:t>
              </a:r>
              <a:endParaRPr lang="ko-KR" altLang="en-US" sz="1200" dirty="0"/>
            </a:p>
          </p:txBody>
        </p:sp>
        <p:sp>
          <p:nvSpPr>
            <p:cNvPr id="108" name="모서리가 둥근 직사각형 107"/>
            <p:cNvSpPr/>
            <p:nvPr/>
          </p:nvSpPr>
          <p:spPr>
            <a:xfrm>
              <a:off x="6297640" y="656692"/>
              <a:ext cx="1152128" cy="2160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Job</a:t>
              </a:r>
              <a:endParaRPr lang="ko-KR" altLang="en-US" sz="1200" dirty="0"/>
            </a:p>
          </p:txBody>
        </p:sp>
        <p:sp>
          <p:nvSpPr>
            <p:cNvPr id="109" name="TextBox 108"/>
            <p:cNvSpPr txBox="1"/>
            <p:nvPr/>
          </p:nvSpPr>
          <p:spPr>
            <a:xfrm>
              <a:off x="7982563" y="631721"/>
              <a:ext cx="513750" cy="276999"/>
            </a:xfrm>
            <a:prstGeom prst="rect">
              <a:avLst/>
            </a:prstGeom>
            <a:noFill/>
          </p:spPr>
          <p:txBody>
            <a:bodyPr wrap="none" rtlCol="0">
              <a:spAutoFit/>
            </a:bodyPr>
            <a:lstStyle/>
            <a:p>
              <a:r>
                <a:rPr lang="en-US" altLang="ko-KR" sz="1200" dirty="0" smtClean="0"/>
                <a:t>Block</a:t>
              </a:r>
              <a:endParaRPr lang="ko-KR" altLang="en-US" sz="1200" dirty="0"/>
            </a:p>
          </p:txBody>
        </p:sp>
        <p:pic>
          <p:nvPicPr>
            <p:cNvPr id="110" name="그림 10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68344" y="593883"/>
              <a:ext cx="377880" cy="296258"/>
            </a:xfrm>
            <a:prstGeom prst="rect">
              <a:avLst/>
            </a:prstGeom>
          </p:spPr>
        </p:pic>
        <p:sp>
          <p:nvSpPr>
            <p:cNvPr id="111" name="TextBox 110"/>
            <p:cNvSpPr txBox="1"/>
            <p:nvPr/>
          </p:nvSpPr>
          <p:spPr>
            <a:xfrm>
              <a:off x="7849181" y="980728"/>
              <a:ext cx="772164" cy="461665"/>
            </a:xfrm>
            <a:prstGeom prst="rect">
              <a:avLst/>
            </a:prstGeom>
            <a:noFill/>
          </p:spPr>
          <p:txBody>
            <a:bodyPr wrap="none" rtlCol="0">
              <a:spAutoFit/>
            </a:bodyPr>
            <a:lstStyle/>
            <a:p>
              <a:r>
                <a:rPr lang="en-US" altLang="ko-KR" sz="1200" dirty="0" smtClean="0"/>
                <a:t>Check</a:t>
              </a:r>
            </a:p>
            <a:p>
              <a:r>
                <a:rPr lang="en-US" altLang="ko-KR" sz="1200" dirty="0" smtClean="0"/>
                <a:t>upstream</a:t>
              </a:r>
              <a:endParaRPr lang="ko-KR" altLang="en-US" sz="1200" dirty="0"/>
            </a:p>
          </p:txBody>
        </p:sp>
        <p:sp>
          <p:nvSpPr>
            <p:cNvPr id="112" name="TextBox 111"/>
            <p:cNvSpPr txBox="1"/>
            <p:nvPr/>
          </p:nvSpPr>
          <p:spPr>
            <a:xfrm>
              <a:off x="7849181" y="1412776"/>
              <a:ext cx="963045" cy="461665"/>
            </a:xfrm>
            <a:prstGeom prst="rect">
              <a:avLst/>
            </a:prstGeom>
            <a:noFill/>
          </p:spPr>
          <p:txBody>
            <a:bodyPr wrap="none" rtlCol="0">
              <a:spAutoFit/>
            </a:bodyPr>
            <a:lstStyle/>
            <a:p>
              <a:r>
                <a:rPr lang="en-US" altLang="ko-KR" sz="1200" dirty="0" smtClean="0"/>
                <a:t>Check</a:t>
              </a:r>
            </a:p>
            <a:p>
              <a:r>
                <a:rPr lang="en-US" altLang="ko-KR" sz="1200" dirty="0" smtClean="0"/>
                <a:t>downstream</a:t>
              </a:r>
              <a:endParaRPr lang="ko-KR" altLang="en-US" sz="1200" dirty="0"/>
            </a:p>
          </p:txBody>
        </p:sp>
        <p:sp>
          <p:nvSpPr>
            <p:cNvPr id="113" name="아래쪽 화살표 112"/>
            <p:cNvSpPr/>
            <p:nvPr/>
          </p:nvSpPr>
          <p:spPr>
            <a:xfrm>
              <a:off x="7741152" y="1484784"/>
              <a:ext cx="108029" cy="309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위쪽 화살표 113"/>
            <p:cNvSpPr/>
            <p:nvPr/>
          </p:nvSpPr>
          <p:spPr>
            <a:xfrm>
              <a:off x="7738216" y="1052736"/>
              <a:ext cx="110965" cy="296676"/>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4801456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636912"/>
            <a:ext cx="9905999" cy="461665"/>
          </a:xfrm>
          <a:prstGeom prst="rect">
            <a:avLst/>
          </a:prstGeom>
          <a:noFill/>
        </p:spPr>
        <p:txBody>
          <a:bodyPr wrap="square" rtlCol="0">
            <a:spAutoFit/>
          </a:bodyPr>
          <a:lstStyle/>
          <a:p>
            <a:pPr algn="ctr"/>
            <a:r>
              <a:rPr lang="en-US" altLang="ko-KR" sz="2400" b="1" dirty="0">
                <a:solidFill>
                  <a:schemeClr val="tx1">
                    <a:lumMod val="85000"/>
                    <a:lumOff val="15000"/>
                  </a:schemeClr>
                </a:solidFill>
                <a:effectLst>
                  <a:reflection blurRad="12700" stA="20000" endPos="45000" dist="88900" dir="5400000" sy="-100000" algn="bl" rotWithShape="0"/>
                </a:effectLst>
                <a:latin typeface="맑은 고딕" pitchFamily="50" charset="-127"/>
                <a:ea typeface="맑은 고딕" pitchFamily="50" charset="-127"/>
              </a:rPr>
              <a:t>6</a:t>
            </a:r>
            <a:r>
              <a:rPr lang="en-US" altLang="ko-KR" sz="2400" b="1" dirty="0" smtClean="0">
                <a:solidFill>
                  <a:schemeClr val="tx1">
                    <a:lumMod val="85000"/>
                    <a:lumOff val="15000"/>
                  </a:schemeClr>
                </a:solidFill>
                <a:effectLst>
                  <a:reflection blurRad="12700" stA="20000" endPos="45000" dist="88900" dir="5400000" sy="-100000" algn="bl" rotWithShape="0"/>
                </a:effectLst>
                <a:latin typeface="맑은 고딕" pitchFamily="50" charset="-127"/>
                <a:ea typeface="맑은 고딕" pitchFamily="50" charset="-127"/>
              </a:rPr>
              <a:t>. </a:t>
            </a:r>
            <a:r>
              <a:rPr lang="ko-KR" altLang="en-US" sz="2400" b="1" dirty="0" smtClean="0">
                <a:solidFill>
                  <a:schemeClr val="tx1">
                    <a:lumMod val="85000"/>
                    <a:lumOff val="15000"/>
                  </a:schemeClr>
                </a:solidFill>
                <a:effectLst>
                  <a:reflection blurRad="12700" stA="20000" endPos="45000" dist="88900" dir="5400000" sy="-100000" algn="bl" rotWithShape="0"/>
                </a:effectLst>
                <a:latin typeface="맑은 고딕" pitchFamily="50" charset="-127"/>
                <a:ea typeface="맑은 고딕" pitchFamily="50" charset="-127"/>
              </a:rPr>
              <a:t>대응 전략</a:t>
            </a:r>
            <a:r>
              <a:rPr lang="en-US" altLang="ko-KR" sz="2400" b="1" dirty="0" smtClean="0">
                <a:solidFill>
                  <a:schemeClr val="tx1">
                    <a:lumMod val="85000"/>
                    <a:lumOff val="15000"/>
                  </a:schemeClr>
                </a:solidFill>
                <a:effectLst>
                  <a:reflection blurRad="12700" stA="20000" endPos="45000" dist="88900" dir="5400000" sy="-100000" algn="bl" rotWithShape="0"/>
                </a:effectLst>
                <a:latin typeface="맑은 고딕" pitchFamily="50" charset="-127"/>
                <a:ea typeface="맑은 고딕" pitchFamily="50" charset="-127"/>
              </a:rPr>
              <a:t> (Join)</a:t>
            </a:r>
            <a:endParaRPr lang="en-US" altLang="ko-KR" sz="2400" b="1" dirty="0">
              <a:solidFill>
                <a:schemeClr val="tx1">
                  <a:lumMod val="85000"/>
                  <a:lumOff val="15000"/>
                </a:schemeClr>
              </a:solidFill>
              <a:effectLst>
                <a:reflection blurRad="12700" stA="20000" endPos="45000" dist="88900" dir="5400000" sy="-100000" algn="bl" rotWithShape="0"/>
              </a:effectLst>
              <a:latin typeface="맑은 고딕" pitchFamily="50" charset="-127"/>
              <a:ea typeface="맑은 고딕" pitchFamily="50" charset="-127"/>
            </a:endParaRPr>
          </a:p>
        </p:txBody>
      </p:sp>
    </p:spTree>
    <p:extLst>
      <p:ext uri="{BB962C8B-B14F-4D97-AF65-F5344CB8AC3E}">
        <p14:creationId xmlns:p14="http://schemas.microsoft.com/office/powerpoint/2010/main" val="3863446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43120" y="80628"/>
            <a:ext cx="2161169" cy="369332"/>
          </a:xfrm>
          <a:prstGeom prst="rect">
            <a:avLst/>
          </a:prstGeom>
          <a:noFill/>
        </p:spPr>
        <p:txBody>
          <a:bodyPr wrap="none" rtlCol="0">
            <a:spAutoFit/>
          </a:bodyPr>
          <a:lstStyle/>
          <a:p>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6. </a:t>
            </a:r>
            <a:r>
              <a:rPr lang="ko-KR" altLang="en-US"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대응 전략 </a:t>
            </a:r>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(Join)</a:t>
            </a:r>
            <a:endPar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endParaRPr>
          </a:p>
        </p:txBody>
      </p:sp>
      <p:sp>
        <p:nvSpPr>
          <p:cNvPr id="16" name="TextBox 15"/>
          <p:cNvSpPr txBox="1"/>
          <p:nvPr/>
        </p:nvSpPr>
        <p:spPr>
          <a:xfrm>
            <a:off x="8483435" y="96017"/>
            <a:ext cx="1140825" cy="338554"/>
          </a:xfrm>
          <a:prstGeom prst="rect">
            <a:avLst/>
          </a:prstGeom>
          <a:noFill/>
        </p:spPr>
        <p:txBody>
          <a:bodyPr wrap="none" rtlCol="0">
            <a:spAutoFit/>
          </a:bodyPr>
          <a:lstStyle/>
          <a:p>
            <a:pPr algn="r"/>
            <a:r>
              <a:rPr lang="en-US" altLang="ko-KR" sz="1600" b="1" dirty="0" smtClean="0">
                <a:solidFill>
                  <a:schemeClr val="accent1">
                    <a:lumMod val="40000"/>
                    <a:lumOff val="60000"/>
                  </a:schemeClr>
                </a:solidFill>
                <a:latin typeface="맑은 고딕" pitchFamily="50" charset="-127"/>
                <a:ea typeface="맑은 고딕" pitchFamily="50" charset="-127"/>
              </a:rPr>
              <a:t>6.1 Ready</a:t>
            </a:r>
            <a:endParaRPr lang="en-US" altLang="ko-KR" sz="1600" b="1" dirty="0">
              <a:solidFill>
                <a:schemeClr val="accent1">
                  <a:lumMod val="40000"/>
                  <a:lumOff val="60000"/>
                </a:schemeClr>
              </a:solidFill>
              <a:latin typeface="맑은 고딕" pitchFamily="50" charset="-127"/>
              <a:ea typeface="맑은 고딕" pitchFamily="50" charset="-127"/>
            </a:endParaRPr>
          </a:p>
        </p:txBody>
      </p:sp>
      <p:sp>
        <p:nvSpPr>
          <p:cNvPr id="102" name="굽은 화살표 101"/>
          <p:cNvSpPr/>
          <p:nvPr/>
        </p:nvSpPr>
        <p:spPr>
          <a:xfrm rot="5400000" flipV="1">
            <a:off x="1218195" y="2970559"/>
            <a:ext cx="1618962" cy="3042336"/>
          </a:xfrm>
          <a:prstGeom prst="bentArrow">
            <a:avLst>
              <a:gd name="adj1" fmla="val 9941"/>
              <a:gd name="adj2" fmla="val 10317"/>
              <a:gd name="adj3" fmla="val 8057"/>
              <a:gd name="adj4" fmla="val 18336"/>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solidFill>
                <a:schemeClr val="tx1"/>
              </a:solidFill>
            </a:endParaRPr>
          </a:p>
        </p:txBody>
      </p:sp>
      <p:sp>
        <p:nvSpPr>
          <p:cNvPr id="103" name="굽은 화살표 102"/>
          <p:cNvSpPr/>
          <p:nvPr/>
        </p:nvSpPr>
        <p:spPr>
          <a:xfrm rot="5400000">
            <a:off x="7025197" y="1284796"/>
            <a:ext cx="1618962" cy="2955043"/>
          </a:xfrm>
          <a:prstGeom prst="bentArrow">
            <a:avLst>
              <a:gd name="adj1" fmla="val 10882"/>
              <a:gd name="adj2" fmla="val 10317"/>
              <a:gd name="adj3" fmla="val 8057"/>
              <a:gd name="adj4" fmla="val 18336"/>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solidFill>
                <a:schemeClr val="tx1"/>
              </a:solidFill>
            </a:endParaRPr>
          </a:p>
        </p:txBody>
      </p:sp>
      <p:sp>
        <p:nvSpPr>
          <p:cNvPr id="115" name="직사각형 114"/>
          <p:cNvSpPr/>
          <p:nvPr/>
        </p:nvSpPr>
        <p:spPr>
          <a:xfrm>
            <a:off x="1404512" y="5085185"/>
            <a:ext cx="7087443"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16" name="직사각형 115"/>
          <p:cNvSpPr/>
          <p:nvPr/>
        </p:nvSpPr>
        <p:spPr>
          <a:xfrm>
            <a:off x="1406333" y="4175370"/>
            <a:ext cx="7087443"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17" name="모서리가 둥근 직사각형 116"/>
          <p:cNvSpPr/>
          <p:nvPr/>
        </p:nvSpPr>
        <p:spPr>
          <a:xfrm>
            <a:off x="272480" y="2636913"/>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 </a:t>
            </a:r>
          </a:p>
          <a:p>
            <a:pPr algn="ctr"/>
            <a:r>
              <a:rPr lang="en-US" altLang="ko-KR" sz="1200" dirty="0" smtClean="0"/>
              <a:t>web server #1</a:t>
            </a:r>
            <a:endParaRPr lang="ko-KR" altLang="en-US" sz="1200" dirty="0"/>
          </a:p>
        </p:txBody>
      </p:sp>
      <p:sp>
        <p:nvSpPr>
          <p:cNvPr id="118" name="모서리가 둥근 직사각형 117"/>
          <p:cNvSpPr/>
          <p:nvPr/>
        </p:nvSpPr>
        <p:spPr>
          <a:xfrm>
            <a:off x="5031009" y="2636912"/>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 </a:t>
            </a:r>
          </a:p>
          <a:p>
            <a:pPr algn="ctr"/>
            <a:r>
              <a:rPr lang="en-US" altLang="ko-KR" sz="1200" dirty="0" smtClean="0"/>
              <a:t>web server #2</a:t>
            </a:r>
            <a:endParaRPr lang="ko-KR" altLang="en-US" sz="1200" dirty="0"/>
          </a:p>
        </p:txBody>
      </p:sp>
      <p:sp>
        <p:nvSpPr>
          <p:cNvPr id="119" name="모서리가 둥근 직사각형 118"/>
          <p:cNvSpPr/>
          <p:nvPr/>
        </p:nvSpPr>
        <p:spPr>
          <a:xfrm>
            <a:off x="2612740" y="2636913"/>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 </a:t>
            </a:r>
          </a:p>
          <a:p>
            <a:pPr algn="ctr"/>
            <a:r>
              <a:rPr lang="en-US" altLang="ko-KR" sz="1200" dirty="0" smtClean="0"/>
              <a:t>web application server #1</a:t>
            </a:r>
            <a:endParaRPr lang="ko-KR" altLang="en-US" sz="1200" dirty="0"/>
          </a:p>
        </p:txBody>
      </p:sp>
      <p:sp>
        <p:nvSpPr>
          <p:cNvPr id="120" name="모서리가 둥근 직사각형 119"/>
          <p:cNvSpPr/>
          <p:nvPr/>
        </p:nvSpPr>
        <p:spPr>
          <a:xfrm>
            <a:off x="7371269" y="2636913"/>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 </a:t>
            </a:r>
          </a:p>
          <a:p>
            <a:pPr algn="ctr"/>
            <a:r>
              <a:rPr lang="en-US" altLang="ko-KR" sz="1200" dirty="0" smtClean="0"/>
              <a:t>web application server #2</a:t>
            </a:r>
            <a:endParaRPr lang="ko-KR" altLang="en-US" sz="1200" dirty="0"/>
          </a:p>
        </p:txBody>
      </p:sp>
      <p:sp>
        <p:nvSpPr>
          <p:cNvPr id="121" name="모서리가 둥근 직사각형 120"/>
          <p:cNvSpPr/>
          <p:nvPr/>
        </p:nvSpPr>
        <p:spPr>
          <a:xfrm>
            <a:off x="272480" y="439139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 artifact for </a:t>
            </a:r>
          </a:p>
          <a:p>
            <a:pPr algn="ctr"/>
            <a:r>
              <a:rPr lang="en-US" altLang="ko-KR" sz="1200" dirty="0" smtClean="0"/>
              <a:t>web server #1</a:t>
            </a:r>
            <a:endParaRPr lang="ko-KR" altLang="en-US" sz="1200" dirty="0"/>
          </a:p>
        </p:txBody>
      </p:sp>
      <p:sp>
        <p:nvSpPr>
          <p:cNvPr id="122" name="모서리가 둥근 직사각형 121"/>
          <p:cNvSpPr/>
          <p:nvPr/>
        </p:nvSpPr>
        <p:spPr>
          <a:xfrm>
            <a:off x="5031009" y="4391393"/>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 artifact for </a:t>
            </a:r>
          </a:p>
          <a:p>
            <a:pPr algn="ctr"/>
            <a:r>
              <a:rPr lang="en-US" altLang="ko-KR" sz="1200" dirty="0" smtClean="0"/>
              <a:t>web server #2</a:t>
            </a:r>
            <a:endParaRPr lang="ko-KR" altLang="en-US" sz="1200" dirty="0"/>
          </a:p>
        </p:txBody>
      </p:sp>
      <p:sp>
        <p:nvSpPr>
          <p:cNvPr id="123" name="모서리가 둥근 직사각형 122"/>
          <p:cNvSpPr/>
          <p:nvPr/>
        </p:nvSpPr>
        <p:spPr>
          <a:xfrm>
            <a:off x="2612740" y="439139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 artifact for </a:t>
            </a:r>
          </a:p>
          <a:p>
            <a:pPr algn="ctr"/>
            <a:r>
              <a:rPr lang="en-US" altLang="ko-KR" sz="1200" dirty="0" smtClean="0"/>
              <a:t>web application server #1</a:t>
            </a:r>
            <a:endParaRPr lang="ko-KR" altLang="en-US" sz="1200" dirty="0"/>
          </a:p>
        </p:txBody>
      </p:sp>
      <p:sp>
        <p:nvSpPr>
          <p:cNvPr id="124" name="모서리가 둥근 직사각형 123"/>
          <p:cNvSpPr/>
          <p:nvPr/>
        </p:nvSpPr>
        <p:spPr>
          <a:xfrm>
            <a:off x="7371269" y="439139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 artifact for </a:t>
            </a:r>
          </a:p>
          <a:p>
            <a:pPr algn="ctr"/>
            <a:r>
              <a:rPr lang="en-US" altLang="ko-KR" sz="1200" dirty="0" smtClean="0"/>
              <a:t>web application server #2</a:t>
            </a:r>
            <a:endParaRPr lang="ko-KR" altLang="en-US" sz="1200" dirty="0"/>
          </a:p>
        </p:txBody>
      </p:sp>
      <p:sp>
        <p:nvSpPr>
          <p:cNvPr id="125" name="모서리가 둥근 직사각형 124"/>
          <p:cNvSpPr/>
          <p:nvPr/>
        </p:nvSpPr>
        <p:spPr>
          <a:xfrm>
            <a:off x="4477384" y="1196752"/>
            <a:ext cx="936104"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all</a:t>
            </a:r>
            <a:endParaRPr lang="ko-KR" altLang="en-US" sz="1200" dirty="0"/>
          </a:p>
        </p:txBody>
      </p:sp>
      <p:sp>
        <p:nvSpPr>
          <p:cNvPr id="126" name="모서리가 둥근 직사각형 125"/>
          <p:cNvSpPr/>
          <p:nvPr/>
        </p:nvSpPr>
        <p:spPr>
          <a:xfrm>
            <a:off x="3689734" y="5394122"/>
            <a:ext cx="2511405" cy="33913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a:t>R</a:t>
            </a:r>
            <a:r>
              <a:rPr lang="en-US" altLang="ko-KR" sz="1200" dirty="0" smtClean="0"/>
              <a:t>estart server</a:t>
            </a:r>
            <a:endParaRPr lang="ko-KR" altLang="en-US" sz="1200" dirty="0"/>
          </a:p>
        </p:txBody>
      </p:sp>
      <p:sp>
        <p:nvSpPr>
          <p:cNvPr id="127" name="모서리가 둥근 직사각형 126"/>
          <p:cNvSpPr/>
          <p:nvPr/>
        </p:nvSpPr>
        <p:spPr>
          <a:xfrm>
            <a:off x="3689734" y="1772816"/>
            <a:ext cx="2511405"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a:t>
            </a:r>
            <a:endParaRPr lang="ko-KR" altLang="en-US" sz="1200" dirty="0"/>
          </a:p>
        </p:txBody>
      </p:sp>
      <p:cxnSp>
        <p:nvCxnSpPr>
          <p:cNvPr id="128" name="직선 화살표 연결선 127"/>
          <p:cNvCxnSpPr>
            <a:stCxn id="125" idx="2"/>
            <a:endCxn id="127" idx="0"/>
          </p:cNvCxnSpPr>
          <p:nvPr/>
        </p:nvCxnSpPr>
        <p:spPr>
          <a:xfrm>
            <a:off x="4945436" y="1556792"/>
            <a:ext cx="0"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9" name="모서리가 둥근 직사각형 128"/>
          <p:cNvSpPr/>
          <p:nvPr/>
        </p:nvSpPr>
        <p:spPr>
          <a:xfrm>
            <a:off x="3668488" y="3573016"/>
            <a:ext cx="2569025"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 artifact</a:t>
            </a:r>
            <a:endParaRPr lang="ko-KR" altLang="en-US" sz="1200" dirty="0"/>
          </a:p>
        </p:txBody>
      </p:sp>
      <p:cxnSp>
        <p:nvCxnSpPr>
          <p:cNvPr id="130" name="직선 화살표 연결선 129"/>
          <p:cNvCxnSpPr>
            <a:stCxn id="127" idx="2"/>
            <a:endCxn id="155" idx="0"/>
          </p:cNvCxnSpPr>
          <p:nvPr/>
        </p:nvCxnSpPr>
        <p:spPr>
          <a:xfrm>
            <a:off x="4945437" y="2132856"/>
            <a:ext cx="7565"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직선 화살표 연결선 130"/>
          <p:cNvCxnSpPr>
            <a:stCxn id="156" idx="1"/>
            <a:endCxn id="117" idx="0"/>
          </p:cNvCxnSpPr>
          <p:nvPr/>
        </p:nvCxnSpPr>
        <p:spPr>
          <a:xfrm flipH="1">
            <a:off x="1403606" y="2371741"/>
            <a:ext cx="5673" cy="26517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2" name="직선 화살표 연결선 131"/>
          <p:cNvCxnSpPr>
            <a:stCxn id="117" idx="2"/>
            <a:endCxn id="158" idx="1"/>
          </p:cNvCxnSpPr>
          <p:nvPr/>
        </p:nvCxnSpPr>
        <p:spPr>
          <a:xfrm>
            <a:off x="1403606" y="3037409"/>
            <a:ext cx="5673" cy="2967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3" name="직선 화살표 연결선 132"/>
          <p:cNvCxnSpPr>
            <a:stCxn id="155" idx="1"/>
            <a:endCxn id="119" idx="0"/>
          </p:cNvCxnSpPr>
          <p:nvPr/>
        </p:nvCxnSpPr>
        <p:spPr>
          <a:xfrm flipH="1">
            <a:off x="3743866" y="2371741"/>
            <a:ext cx="1220" cy="26517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4" name="직선 화살표 연결선 133"/>
          <p:cNvCxnSpPr>
            <a:stCxn id="155" idx="3"/>
            <a:endCxn id="118" idx="0"/>
          </p:cNvCxnSpPr>
          <p:nvPr/>
        </p:nvCxnSpPr>
        <p:spPr>
          <a:xfrm>
            <a:off x="6160916" y="2371740"/>
            <a:ext cx="1219" cy="26517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직선 화살표 연결선 134"/>
          <p:cNvCxnSpPr>
            <a:stCxn id="156" idx="3"/>
            <a:endCxn id="120" idx="0"/>
          </p:cNvCxnSpPr>
          <p:nvPr/>
        </p:nvCxnSpPr>
        <p:spPr>
          <a:xfrm>
            <a:off x="8496722" y="2371741"/>
            <a:ext cx="5672" cy="26517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직선 화살표 연결선 135"/>
          <p:cNvCxnSpPr>
            <a:stCxn id="119" idx="2"/>
            <a:endCxn id="157" idx="1"/>
          </p:cNvCxnSpPr>
          <p:nvPr/>
        </p:nvCxnSpPr>
        <p:spPr>
          <a:xfrm>
            <a:off x="3743866" y="3037409"/>
            <a:ext cx="1220" cy="2967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직선 화살표 연결선 136"/>
          <p:cNvCxnSpPr>
            <a:stCxn id="118" idx="2"/>
            <a:endCxn id="157" idx="3"/>
          </p:cNvCxnSpPr>
          <p:nvPr/>
        </p:nvCxnSpPr>
        <p:spPr>
          <a:xfrm flipH="1">
            <a:off x="6160916" y="3037408"/>
            <a:ext cx="1219" cy="29672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직선 화살표 연결선 137"/>
          <p:cNvCxnSpPr>
            <a:stCxn id="120" idx="2"/>
            <a:endCxn id="158" idx="3"/>
          </p:cNvCxnSpPr>
          <p:nvPr/>
        </p:nvCxnSpPr>
        <p:spPr>
          <a:xfrm flipH="1">
            <a:off x="8496722" y="3037409"/>
            <a:ext cx="5672" cy="2967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직선 화살표 연결선 138"/>
          <p:cNvCxnSpPr>
            <a:endCxn id="129" idx="0"/>
          </p:cNvCxnSpPr>
          <p:nvPr/>
        </p:nvCxnSpPr>
        <p:spPr>
          <a:xfrm>
            <a:off x="4953000" y="3330704"/>
            <a:ext cx="0" cy="2423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0" name="직선 화살표 연결선 139"/>
          <p:cNvCxnSpPr>
            <a:stCxn id="129" idx="2"/>
            <a:endCxn id="116" idx="0"/>
          </p:cNvCxnSpPr>
          <p:nvPr/>
        </p:nvCxnSpPr>
        <p:spPr>
          <a:xfrm flipH="1">
            <a:off x="4950055" y="3933057"/>
            <a:ext cx="2946" cy="2423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1" name="직선 화살표 연결선 140"/>
          <p:cNvCxnSpPr>
            <a:stCxn id="116" idx="1"/>
            <a:endCxn id="121" idx="0"/>
          </p:cNvCxnSpPr>
          <p:nvPr/>
        </p:nvCxnSpPr>
        <p:spPr>
          <a:xfrm flipH="1">
            <a:off x="1403606" y="4198230"/>
            <a:ext cx="2727" cy="1931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2" name="직선 화살표 연결선 141"/>
          <p:cNvCxnSpPr>
            <a:stCxn id="121" idx="2"/>
            <a:endCxn id="115" idx="1"/>
          </p:cNvCxnSpPr>
          <p:nvPr/>
        </p:nvCxnSpPr>
        <p:spPr>
          <a:xfrm>
            <a:off x="1403606" y="4791890"/>
            <a:ext cx="906" cy="31615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직선 화살표 연결선 142"/>
          <p:cNvCxnSpPr>
            <a:stCxn id="159" idx="1"/>
            <a:endCxn id="123" idx="0"/>
          </p:cNvCxnSpPr>
          <p:nvPr/>
        </p:nvCxnSpPr>
        <p:spPr>
          <a:xfrm>
            <a:off x="3742139" y="4198230"/>
            <a:ext cx="1727" cy="1931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4" name="직선 화살표 연결선 143"/>
          <p:cNvCxnSpPr>
            <a:stCxn id="159" idx="3"/>
            <a:endCxn id="122" idx="0"/>
          </p:cNvCxnSpPr>
          <p:nvPr/>
        </p:nvCxnSpPr>
        <p:spPr>
          <a:xfrm>
            <a:off x="6157970" y="4198229"/>
            <a:ext cx="4165" cy="19316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5" name="직선 화살표 연결선 144"/>
          <p:cNvCxnSpPr>
            <a:stCxn id="116" idx="3"/>
            <a:endCxn id="124" idx="0"/>
          </p:cNvCxnSpPr>
          <p:nvPr/>
        </p:nvCxnSpPr>
        <p:spPr>
          <a:xfrm>
            <a:off x="8493775" y="4198230"/>
            <a:ext cx="8619" cy="1931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직선 화살표 연결선 145"/>
          <p:cNvCxnSpPr>
            <a:stCxn id="123" idx="2"/>
            <a:endCxn id="160" idx="1"/>
          </p:cNvCxnSpPr>
          <p:nvPr/>
        </p:nvCxnSpPr>
        <p:spPr>
          <a:xfrm flipH="1">
            <a:off x="3737686" y="4791890"/>
            <a:ext cx="6180" cy="31615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7" name="직선 화살표 연결선 146"/>
          <p:cNvCxnSpPr>
            <a:stCxn id="122" idx="2"/>
            <a:endCxn id="160" idx="3"/>
          </p:cNvCxnSpPr>
          <p:nvPr/>
        </p:nvCxnSpPr>
        <p:spPr>
          <a:xfrm flipH="1">
            <a:off x="6153515" y="4791890"/>
            <a:ext cx="8619" cy="31615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직선 화살표 연결선 147"/>
          <p:cNvCxnSpPr>
            <a:stCxn id="124" idx="2"/>
            <a:endCxn id="115" idx="3"/>
          </p:cNvCxnSpPr>
          <p:nvPr/>
        </p:nvCxnSpPr>
        <p:spPr>
          <a:xfrm flipH="1">
            <a:off x="8491955" y="4791890"/>
            <a:ext cx="10440" cy="31615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직선 화살표 연결선 148"/>
          <p:cNvCxnSpPr>
            <a:stCxn id="160" idx="2"/>
            <a:endCxn id="126" idx="0"/>
          </p:cNvCxnSpPr>
          <p:nvPr/>
        </p:nvCxnSpPr>
        <p:spPr>
          <a:xfrm flipH="1">
            <a:off x="4945436" y="5130903"/>
            <a:ext cx="165" cy="26321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0" name="타원 149"/>
          <p:cNvSpPr/>
          <p:nvPr/>
        </p:nvSpPr>
        <p:spPr>
          <a:xfrm>
            <a:off x="4796983" y="692696"/>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151" name="타원 150"/>
          <p:cNvSpPr/>
          <p:nvPr/>
        </p:nvSpPr>
        <p:spPr>
          <a:xfrm>
            <a:off x="4796983" y="5949280"/>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152" name="직선 화살표 연결선 151"/>
          <p:cNvCxnSpPr>
            <a:stCxn id="150" idx="4"/>
            <a:endCxn id="125" idx="0"/>
          </p:cNvCxnSpPr>
          <p:nvPr/>
        </p:nvCxnSpPr>
        <p:spPr>
          <a:xfrm flipH="1">
            <a:off x="4945436" y="980728"/>
            <a:ext cx="7564"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직선 화살표 연결선 152"/>
          <p:cNvCxnSpPr>
            <a:stCxn id="126" idx="2"/>
            <a:endCxn id="151" idx="0"/>
          </p:cNvCxnSpPr>
          <p:nvPr/>
        </p:nvCxnSpPr>
        <p:spPr>
          <a:xfrm>
            <a:off x="4945436" y="5733256"/>
            <a:ext cx="7564"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54" name="그룹 42"/>
          <p:cNvGrpSpPr/>
          <p:nvPr/>
        </p:nvGrpSpPr>
        <p:grpSpPr>
          <a:xfrm>
            <a:off x="1409280" y="2348881"/>
            <a:ext cx="7087443" cy="45719"/>
            <a:chOff x="1300873" y="2852936"/>
            <a:chExt cx="6542255" cy="45719"/>
          </a:xfrm>
        </p:grpSpPr>
        <p:sp>
          <p:nvSpPr>
            <p:cNvPr id="155" name="직사각형 154"/>
            <p:cNvSpPr/>
            <p:nvPr/>
          </p:nvSpPr>
          <p:spPr>
            <a:xfrm>
              <a:off x="3457002" y="2852936"/>
              <a:ext cx="2229997"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56" name="직사각형 155"/>
            <p:cNvSpPr/>
            <p:nvPr/>
          </p:nvSpPr>
          <p:spPr>
            <a:xfrm>
              <a:off x="1300873" y="2852936"/>
              <a:ext cx="6542255"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sp>
        <p:nvSpPr>
          <p:cNvPr id="157" name="직사각형 156"/>
          <p:cNvSpPr/>
          <p:nvPr/>
        </p:nvSpPr>
        <p:spPr>
          <a:xfrm>
            <a:off x="3745086" y="3311274"/>
            <a:ext cx="241583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58" name="직사각형 157"/>
          <p:cNvSpPr/>
          <p:nvPr/>
        </p:nvSpPr>
        <p:spPr>
          <a:xfrm>
            <a:off x="1409280" y="3311274"/>
            <a:ext cx="7087443"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59" name="직사각형 158"/>
          <p:cNvSpPr/>
          <p:nvPr/>
        </p:nvSpPr>
        <p:spPr>
          <a:xfrm>
            <a:off x="3742139" y="4175370"/>
            <a:ext cx="241583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60" name="직사각형 159"/>
          <p:cNvSpPr/>
          <p:nvPr/>
        </p:nvSpPr>
        <p:spPr>
          <a:xfrm>
            <a:off x="3737686" y="5085185"/>
            <a:ext cx="241583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pic>
        <p:nvPicPr>
          <p:cNvPr id="161" name="그림 1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35705" y="3573017"/>
            <a:ext cx="988264" cy="729795"/>
          </a:xfrm>
          <a:prstGeom prst="rect">
            <a:avLst/>
          </a:prstGeom>
        </p:spPr>
      </p:pic>
      <p:pic>
        <p:nvPicPr>
          <p:cNvPr id="162" name="그림 16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74155" y="5394122"/>
            <a:ext cx="988264" cy="729795"/>
          </a:xfrm>
          <a:prstGeom prst="rect">
            <a:avLst/>
          </a:prstGeom>
        </p:spPr>
      </p:pic>
      <p:sp>
        <p:nvSpPr>
          <p:cNvPr id="163" name="오른쪽 화살표 162"/>
          <p:cNvSpPr/>
          <p:nvPr/>
        </p:nvSpPr>
        <p:spPr>
          <a:xfrm>
            <a:off x="1364601" y="5406944"/>
            <a:ext cx="2244680" cy="31348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164" name="오른쪽 화살표 163"/>
          <p:cNvSpPr/>
          <p:nvPr/>
        </p:nvSpPr>
        <p:spPr>
          <a:xfrm rot="10800000">
            <a:off x="6522257" y="3748692"/>
            <a:ext cx="2244680" cy="31348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grpSp>
        <p:nvGrpSpPr>
          <p:cNvPr id="165" name="그룹 70"/>
          <p:cNvGrpSpPr/>
          <p:nvPr/>
        </p:nvGrpSpPr>
        <p:grpSpPr>
          <a:xfrm>
            <a:off x="6868177" y="620688"/>
            <a:ext cx="2981367" cy="1361260"/>
            <a:chOff x="6153623" y="764704"/>
            <a:chExt cx="2752031" cy="1361260"/>
          </a:xfrm>
        </p:grpSpPr>
        <p:grpSp>
          <p:nvGrpSpPr>
            <p:cNvPr id="166" name="그룹 160"/>
            <p:cNvGrpSpPr/>
            <p:nvPr/>
          </p:nvGrpSpPr>
          <p:grpSpPr>
            <a:xfrm>
              <a:off x="6153623" y="764704"/>
              <a:ext cx="2752031" cy="1361260"/>
              <a:chOff x="6153623" y="836712"/>
              <a:chExt cx="2752031" cy="1361260"/>
            </a:xfrm>
          </p:grpSpPr>
          <p:sp>
            <p:nvSpPr>
              <p:cNvPr id="169" name="직사각형 168"/>
              <p:cNvSpPr/>
              <p:nvPr/>
            </p:nvSpPr>
            <p:spPr>
              <a:xfrm>
                <a:off x="6153623" y="836712"/>
                <a:ext cx="2752031" cy="1361260"/>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altLang="ko-KR" sz="1200" b="1" dirty="0" smtClean="0"/>
                  <a:t>Legend</a:t>
                </a:r>
                <a:endParaRPr lang="ko-KR" altLang="en-US" sz="1200" b="1" dirty="0"/>
              </a:p>
            </p:txBody>
          </p:sp>
          <p:sp>
            <p:nvSpPr>
              <p:cNvPr id="170" name="TextBox 169"/>
              <p:cNvSpPr txBox="1"/>
              <p:nvPr/>
            </p:nvSpPr>
            <p:spPr>
              <a:xfrm>
                <a:off x="7982563" y="1124744"/>
                <a:ext cx="615849" cy="461665"/>
              </a:xfrm>
              <a:prstGeom prst="rect">
                <a:avLst/>
              </a:prstGeom>
              <a:noFill/>
            </p:spPr>
            <p:txBody>
              <a:bodyPr wrap="none" rtlCol="0">
                <a:spAutoFit/>
              </a:bodyPr>
              <a:lstStyle/>
              <a:p>
                <a:r>
                  <a:rPr lang="en-US" altLang="ko-KR" sz="1200" dirty="0" smtClean="0"/>
                  <a:t>Join</a:t>
                </a:r>
              </a:p>
              <a:p>
                <a:r>
                  <a:rPr lang="en-US" altLang="ko-KR" sz="1200" dirty="0" smtClean="0"/>
                  <a:t>Trigger</a:t>
                </a:r>
                <a:endParaRPr lang="ko-KR" altLang="en-US" sz="1200" dirty="0"/>
              </a:p>
            </p:txBody>
          </p:sp>
          <p:sp>
            <p:nvSpPr>
              <p:cNvPr id="171" name="모서리가 둥근 직사각형 170"/>
              <p:cNvSpPr/>
              <p:nvPr/>
            </p:nvSpPr>
            <p:spPr>
              <a:xfrm>
                <a:off x="6297640" y="1536372"/>
                <a:ext cx="1152128"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A</a:t>
                </a:r>
                <a:r>
                  <a:rPr lang="en-US" altLang="ko-KR" sz="1200" dirty="0" smtClean="0"/>
                  <a:t>ctive job</a:t>
                </a:r>
                <a:endParaRPr lang="ko-KR" altLang="en-US" sz="1200" dirty="0"/>
              </a:p>
            </p:txBody>
          </p:sp>
          <p:sp>
            <p:nvSpPr>
              <p:cNvPr id="172" name="모서리가 둥근 직사각형 171"/>
              <p:cNvSpPr/>
              <p:nvPr/>
            </p:nvSpPr>
            <p:spPr>
              <a:xfrm>
                <a:off x="6297640" y="1824404"/>
                <a:ext cx="1152128" cy="2160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smtClean="0"/>
                  <a:t>Pending job</a:t>
                </a:r>
                <a:endParaRPr lang="ko-KR" altLang="en-US" sz="1200" dirty="0"/>
              </a:p>
            </p:txBody>
          </p:sp>
          <p:sp>
            <p:nvSpPr>
              <p:cNvPr id="173" name="모서리가 둥근 직사각형 172"/>
              <p:cNvSpPr/>
              <p:nvPr/>
            </p:nvSpPr>
            <p:spPr>
              <a:xfrm>
                <a:off x="6297640" y="1232756"/>
                <a:ext cx="1152128" cy="2160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Job</a:t>
                </a:r>
                <a:endParaRPr lang="ko-KR" altLang="en-US" sz="1200" dirty="0"/>
              </a:p>
            </p:txBody>
          </p:sp>
          <p:pic>
            <p:nvPicPr>
              <p:cNvPr id="174" name="그림 1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1906" y="1196326"/>
                <a:ext cx="396478" cy="317182"/>
              </a:xfrm>
              <a:prstGeom prst="rect">
                <a:avLst/>
              </a:prstGeom>
            </p:spPr>
          </p:pic>
        </p:grpSp>
        <p:sp>
          <p:nvSpPr>
            <p:cNvPr id="167" name="오른쪽 화살표 166"/>
            <p:cNvSpPr/>
            <p:nvPr/>
          </p:nvSpPr>
          <p:spPr>
            <a:xfrm>
              <a:off x="7524328" y="1387320"/>
              <a:ext cx="1296144" cy="38549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1200" dirty="0" smtClean="0"/>
                <a:t>Control</a:t>
              </a:r>
              <a:endParaRPr lang="ko-KR" altLang="en-US" sz="1200" dirty="0"/>
            </a:p>
          </p:txBody>
        </p:sp>
        <p:sp>
          <p:nvSpPr>
            <p:cNvPr id="168" name="오른쪽 화살표 167"/>
            <p:cNvSpPr/>
            <p:nvPr/>
          </p:nvSpPr>
          <p:spPr>
            <a:xfrm>
              <a:off x="7524328" y="1675352"/>
              <a:ext cx="1296144" cy="38549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sz="1200" dirty="0" smtClean="0"/>
                <a:t>Active Control</a:t>
              </a:r>
              <a:endParaRPr lang="ko-KR" altLang="en-US" sz="1200" dirty="0"/>
            </a:p>
          </p:txBody>
        </p:sp>
      </p:grpSp>
    </p:spTree>
    <p:extLst>
      <p:ext uri="{BB962C8B-B14F-4D97-AF65-F5344CB8AC3E}">
        <p14:creationId xmlns:p14="http://schemas.microsoft.com/office/powerpoint/2010/main" val="7689417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43120" y="80628"/>
            <a:ext cx="2161169" cy="369332"/>
          </a:xfrm>
          <a:prstGeom prst="rect">
            <a:avLst/>
          </a:prstGeom>
          <a:noFill/>
        </p:spPr>
        <p:txBody>
          <a:bodyPr wrap="none" rtlCol="0">
            <a:spAutoFit/>
          </a:bodyPr>
          <a:lstStyle/>
          <a:p>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6. </a:t>
            </a:r>
            <a:r>
              <a:rPr lang="ko-KR" altLang="en-US"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대응 전략 </a:t>
            </a:r>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(Join)</a:t>
            </a:r>
            <a:endPar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endParaRPr>
          </a:p>
        </p:txBody>
      </p:sp>
      <p:sp>
        <p:nvSpPr>
          <p:cNvPr id="16" name="TextBox 15"/>
          <p:cNvSpPr txBox="1"/>
          <p:nvPr/>
        </p:nvSpPr>
        <p:spPr>
          <a:xfrm>
            <a:off x="7555873" y="96017"/>
            <a:ext cx="2068387" cy="338554"/>
          </a:xfrm>
          <a:prstGeom prst="rect">
            <a:avLst/>
          </a:prstGeom>
          <a:noFill/>
        </p:spPr>
        <p:txBody>
          <a:bodyPr wrap="none" rtlCol="0">
            <a:spAutoFit/>
          </a:bodyPr>
          <a:lstStyle/>
          <a:p>
            <a:pPr algn="r"/>
            <a:r>
              <a:rPr lang="en-US" altLang="ko-KR" sz="1600" b="1" dirty="0">
                <a:solidFill>
                  <a:schemeClr val="accent1">
                    <a:lumMod val="40000"/>
                    <a:lumOff val="60000"/>
                  </a:schemeClr>
                </a:solidFill>
                <a:latin typeface="맑은 고딕" pitchFamily="50" charset="-127"/>
                <a:ea typeface="맑은 고딕" pitchFamily="50" charset="-127"/>
              </a:rPr>
              <a:t>6.2 Prepare artifact</a:t>
            </a:r>
          </a:p>
        </p:txBody>
      </p:sp>
      <p:sp>
        <p:nvSpPr>
          <p:cNvPr id="4" name="굽은 화살표 3"/>
          <p:cNvSpPr/>
          <p:nvPr/>
        </p:nvSpPr>
        <p:spPr>
          <a:xfrm rot="5400000" flipV="1">
            <a:off x="1218195" y="2970559"/>
            <a:ext cx="1618962" cy="3042336"/>
          </a:xfrm>
          <a:prstGeom prst="bentArrow">
            <a:avLst>
              <a:gd name="adj1" fmla="val 9941"/>
              <a:gd name="adj2" fmla="val 10317"/>
              <a:gd name="adj3" fmla="val 8057"/>
              <a:gd name="adj4" fmla="val 18336"/>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solidFill>
                <a:schemeClr val="tx1"/>
              </a:solidFill>
            </a:endParaRPr>
          </a:p>
        </p:txBody>
      </p:sp>
      <p:sp>
        <p:nvSpPr>
          <p:cNvPr id="5" name="굽은 화살표 4"/>
          <p:cNvSpPr/>
          <p:nvPr/>
        </p:nvSpPr>
        <p:spPr>
          <a:xfrm rot="5400000">
            <a:off x="7025197" y="1284796"/>
            <a:ext cx="1618962" cy="2955043"/>
          </a:xfrm>
          <a:prstGeom prst="bentArrow">
            <a:avLst>
              <a:gd name="adj1" fmla="val 10882"/>
              <a:gd name="adj2" fmla="val 10317"/>
              <a:gd name="adj3" fmla="val 8057"/>
              <a:gd name="adj4" fmla="val 1833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solidFill>
                <a:schemeClr val="tx1"/>
              </a:solidFill>
            </a:endParaRPr>
          </a:p>
        </p:txBody>
      </p:sp>
      <p:sp>
        <p:nvSpPr>
          <p:cNvPr id="6" name="직사각형 5"/>
          <p:cNvSpPr/>
          <p:nvPr/>
        </p:nvSpPr>
        <p:spPr>
          <a:xfrm>
            <a:off x="1404512" y="5085185"/>
            <a:ext cx="7087443"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7" name="직사각형 6"/>
          <p:cNvSpPr/>
          <p:nvPr/>
        </p:nvSpPr>
        <p:spPr>
          <a:xfrm>
            <a:off x="1406333" y="4175370"/>
            <a:ext cx="7087443"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8" name="모서리가 둥근 직사각형 7"/>
          <p:cNvSpPr/>
          <p:nvPr/>
        </p:nvSpPr>
        <p:spPr>
          <a:xfrm>
            <a:off x="272480" y="2636913"/>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 </a:t>
            </a:r>
          </a:p>
          <a:p>
            <a:pPr algn="ctr"/>
            <a:r>
              <a:rPr lang="en-US" altLang="ko-KR" sz="1200" dirty="0" smtClean="0"/>
              <a:t>web server #1</a:t>
            </a:r>
            <a:endParaRPr lang="ko-KR" altLang="en-US" sz="1200" dirty="0"/>
          </a:p>
        </p:txBody>
      </p:sp>
      <p:sp>
        <p:nvSpPr>
          <p:cNvPr id="9" name="모서리가 둥근 직사각형 8"/>
          <p:cNvSpPr/>
          <p:nvPr/>
        </p:nvSpPr>
        <p:spPr>
          <a:xfrm>
            <a:off x="5031009" y="2636912"/>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 </a:t>
            </a:r>
          </a:p>
          <a:p>
            <a:pPr algn="ctr"/>
            <a:r>
              <a:rPr lang="en-US" altLang="ko-KR" sz="1200" dirty="0" smtClean="0"/>
              <a:t>web server #2</a:t>
            </a:r>
            <a:endParaRPr lang="ko-KR" altLang="en-US" sz="1200" dirty="0"/>
          </a:p>
        </p:txBody>
      </p:sp>
      <p:sp>
        <p:nvSpPr>
          <p:cNvPr id="10" name="모서리가 둥근 직사각형 9"/>
          <p:cNvSpPr/>
          <p:nvPr/>
        </p:nvSpPr>
        <p:spPr>
          <a:xfrm>
            <a:off x="2612740" y="2636913"/>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 </a:t>
            </a:r>
          </a:p>
          <a:p>
            <a:pPr algn="ctr"/>
            <a:r>
              <a:rPr lang="en-US" altLang="ko-KR" sz="1200" dirty="0" smtClean="0"/>
              <a:t>web application server #1</a:t>
            </a:r>
            <a:endParaRPr lang="ko-KR" altLang="en-US" sz="1200" dirty="0"/>
          </a:p>
        </p:txBody>
      </p:sp>
      <p:sp>
        <p:nvSpPr>
          <p:cNvPr id="11" name="모서리가 둥근 직사각형 10"/>
          <p:cNvSpPr/>
          <p:nvPr/>
        </p:nvSpPr>
        <p:spPr>
          <a:xfrm>
            <a:off x="7371269" y="2636913"/>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 </a:t>
            </a:r>
          </a:p>
          <a:p>
            <a:pPr algn="ctr"/>
            <a:r>
              <a:rPr lang="en-US" altLang="ko-KR" sz="1200" dirty="0" smtClean="0"/>
              <a:t>web application server #2</a:t>
            </a:r>
            <a:endParaRPr lang="ko-KR" altLang="en-US" sz="1200" dirty="0"/>
          </a:p>
        </p:txBody>
      </p:sp>
      <p:sp>
        <p:nvSpPr>
          <p:cNvPr id="12" name="모서리가 둥근 직사각형 11"/>
          <p:cNvSpPr/>
          <p:nvPr/>
        </p:nvSpPr>
        <p:spPr>
          <a:xfrm>
            <a:off x="272480" y="439139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 artifact for </a:t>
            </a:r>
          </a:p>
          <a:p>
            <a:pPr algn="ctr"/>
            <a:r>
              <a:rPr lang="en-US" altLang="ko-KR" sz="1200" dirty="0" smtClean="0"/>
              <a:t>web server #1</a:t>
            </a:r>
            <a:endParaRPr lang="ko-KR" altLang="en-US" sz="1200" dirty="0"/>
          </a:p>
        </p:txBody>
      </p:sp>
      <p:sp>
        <p:nvSpPr>
          <p:cNvPr id="13" name="모서리가 둥근 직사각형 12"/>
          <p:cNvSpPr/>
          <p:nvPr/>
        </p:nvSpPr>
        <p:spPr>
          <a:xfrm>
            <a:off x="5031009" y="4391393"/>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 artifact for </a:t>
            </a:r>
          </a:p>
          <a:p>
            <a:pPr algn="ctr"/>
            <a:r>
              <a:rPr lang="en-US" altLang="ko-KR" sz="1200" dirty="0" smtClean="0"/>
              <a:t>web server #2</a:t>
            </a:r>
            <a:endParaRPr lang="ko-KR" altLang="en-US" sz="1200" dirty="0"/>
          </a:p>
        </p:txBody>
      </p:sp>
      <p:sp>
        <p:nvSpPr>
          <p:cNvPr id="14" name="모서리가 둥근 직사각형 13"/>
          <p:cNvSpPr/>
          <p:nvPr/>
        </p:nvSpPr>
        <p:spPr>
          <a:xfrm>
            <a:off x="2612740" y="439139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 artifact for </a:t>
            </a:r>
          </a:p>
          <a:p>
            <a:pPr algn="ctr"/>
            <a:r>
              <a:rPr lang="en-US" altLang="ko-KR" sz="1200" dirty="0" smtClean="0"/>
              <a:t>web application server #1</a:t>
            </a:r>
            <a:endParaRPr lang="ko-KR" altLang="en-US" sz="1200" dirty="0"/>
          </a:p>
        </p:txBody>
      </p:sp>
      <p:sp>
        <p:nvSpPr>
          <p:cNvPr id="17" name="모서리가 둥근 직사각형 16"/>
          <p:cNvSpPr/>
          <p:nvPr/>
        </p:nvSpPr>
        <p:spPr>
          <a:xfrm>
            <a:off x="7371269" y="439139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 artifact for </a:t>
            </a:r>
          </a:p>
          <a:p>
            <a:pPr algn="ctr"/>
            <a:r>
              <a:rPr lang="en-US" altLang="ko-KR" sz="1200" dirty="0" smtClean="0"/>
              <a:t>web application server #2</a:t>
            </a:r>
            <a:endParaRPr lang="ko-KR" altLang="en-US" sz="1200" dirty="0"/>
          </a:p>
        </p:txBody>
      </p:sp>
      <p:sp>
        <p:nvSpPr>
          <p:cNvPr id="18" name="모서리가 둥근 직사각형 17"/>
          <p:cNvSpPr/>
          <p:nvPr/>
        </p:nvSpPr>
        <p:spPr>
          <a:xfrm>
            <a:off x="4477384" y="1196752"/>
            <a:ext cx="936104"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all</a:t>
            </a:r>
            <a:endParaRPr lang="ko-KR" altLang="en-US" sz="1200" dirty="0"/>
          </a:p>
        </p:txBody>
      </p:sp>
      <p:sp>
        <p:nvSpPr>
          <p:cNvPr id="19" name="모서리가 둥근 직사각형 18"/>
          <p:cNvSpPr/>
          <p:nvPr/>
        </p:nvSpPr>
        <p:spPr>
          <a:xfrm>
            <a:off x="3689734" y="5394122"/>
            <a:ext cx="2511405" cy="33913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a:t>R</a:t>
            </a:r>
            <a:r>
              <a:rPr lang="en-US" altLang="ko-KR" sz="1200" dirty="0" smtClean="0"/>
              <a:t>estart server</a:t>
            </a:r>
            <a:endParaRPr lang="ko-KR" altLang="en-US" sz="1200" dirty="0"/>
          </a:p>
        </p:txBody>
      </p:sp>
      <p:sp>
        <p:nvSpPr>
          <p:cNvPr id="20" name="모서리가 둥근 직사각형 19"/>
          <p:cNvSpPr/>
          <p:nvPr/>
        </p:nvSpPr>
        <p:spPr>
          <a:xfrm>
            <a:off x="3689734" y="1772816"/>
            <a:ext cx="2511405"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Prepare artifact</a:t>
            </a:r>
            <a:endParaRPr lang="ko-KR" altLang="en-US" sz="1200" dirty="0"/>
          </a:p>
        </p:txBody>
      </p:sp>
      <p:cxnSp>
        <p:nvCxnSpPr>
          <p:cNvPr id="21" name="직선 화살표 연결선 20"/>
          <p:cNvCxnSpPr>
            <a:stCxn id="18" idx="2"/>
            <a:endCxn id="20" idx="0"/>
          </p:cNvCxnSpPr>
          <p:nvPr/>
        </p:nvCxnSpPr>
        <p:spPr>
          <a:xfrm>
            <a:off x="4945436" y="1556792"/>
            <a:ext cx="0"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모서리가 둥근 직사각형 21"/>
          <p:cNvSpPr/>
          <p:nvPr/>
        </p:nvSpPr>
        <p:spPr>
          <a:xfrm>
            <a:off x="3668488" y="3573016"/>
            <a:ext cx="2569025"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 artifact</a:t>
            </a:r>
            <a:endParaRPr lang="ko-KR" altLang="en-US" sz="1200" dirty="0"/>
          </a:p>
        </p:txBody>
      </p:sp>
      <p:cxnSp>
        <p:nvCxnSpPr>
          <p:cNvPr id="23" name="직선 화살표 연결선 22"/>
          <p:cNvCxnSpPr>
            <a:stCxn id="20" idx="2"/>
            <a:endCxn id="48" idx="0"/>
          </p:cNvCxnSpPr>
          <p:nvPr/>
        </p:nvCxnSpPr>
        <p:spPr>
          <a:xfrm>
            <a:off x="4945437" y="2132856"/>
            <a:ext cx="7565"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a:stCxn id="49" idx="1"/>
            <a:endCxn id="8" idx="0"/>
          </p:cNvCxnSpPr>
          <p:nvPr/>
        </p:nvCxnSpPr>
        <p:spPr>
          <a:xfrm flipH="1">
            <a:off x="1403606" y="2371741"/>
            <a:ext cx="5673" cy="26517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a:stCxn id="8" idx="2"/>
            <a:endCxn id="51" idx="1"/>
          </p:cNvCxnSpPr>
          <p:nvPr/>
        </p:nvCxnSpPr>
        <p:spPr>
          <a:xfrm>
            <a:off x="1403606" y="3037409"/>
            <a:ext cx="5673" cy="2967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a:stCxn id="48" idx="1"/>
            <a:endCxn id="10" idx="0"/>
          </p:cNvCxnSpPr>
          <p:nvPr/>
        </p:nvCxnSpPr>
        <p:spPr>
          <a:xfrm flipH="1">
            <a:off x="3743866" y="2371741"/>
            <a:ext cx="1220" cy="26517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a:stCxn id="48" idx="3"/>
            <a:endCxn id="9" idx="0"/>
          </p:cNvCxnSpPr>
          <p:nvPr/>
        </p:nvCxnSpPr>
        <p:spPr>
          <a:xfrm>
            <a:off x="6160916" y="2371740"/>
            <a:ext cx="1219" cy="26517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a:stCxn id="49" idx="3"/>
            <a:endCxn id="11" idx="0"/>
          </p:cNvCxnSpPr>
          <p:nvPr/>
        </p:nvCxnSpPr>
        <p:spPr>
          <a:xfrm>
            <a:off x="8496722" y="2371741"/>
            <a:ext cx="5672" cy="26517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a:stCxn id="10" idx="2"/>
            <a:endCxn id="50" idx="1"/>
          </p:cNvCxnSpPr>
          <p:nvPr/>
        </p:nvCxnSpPr>
        <p:spPr>
          <a:xfrm>
            <a:off x="3743866" y="3037409"/>
            <a:ext cx="1220" cy="2967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직선 화살표 연결선 29"/>
          <p:cNvCxnSpPr>
            <a:stCxn id="9" idx="2"/>
            <a:endCxn id="50" idx="3"/>
          </p:cNvCxnSpPr>
          <p:nvPr/>
        </p:nvCxnSpPr>
        <p:spPr>
          <a:xfrm flipH="1">
            <a:off x="6160916" y="3037408"/>
            <a:ext cx="1219" cy="29672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a:stCxn id="11" idx="2"/>
            <a:endCxn id="51" idx="3"/>
          </p:cNvCxnSpPr>
          <p:nvPr/>
        </p:nvCxnSpPr>
        <p:spPr>
          <a:xfrm flipH="1">
            <a:off x="8496722" y="3037409"/>
            <a:ext cx="5672" cy="2967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a:endCxn id="22" idx="0"/>
          </p:cNvCxnSpPr>
          <p:nvPr/>
        </p:nvCxnSpPr>
        <p:spPr>
          <a:xfrm>
            <a:off x="4953000" y="3330704"/>
            <a:ext cx="0" cy="2423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직선 화살표 연결선 32"/>
          <p:cNvCxnSpPr>
            <a:stCxn id="22" idx="2"/>
            <a:endCxn id="7" idx="0"/>
          </p:cNvCxnSpPr>
          <p:nvPr/>
        </p:nvCxnSpPr>
        <p:spPr>
          <a:xfrm flipH="1">
            <a:off x="4950055" y="3933057"/>
            <a:ext cx="2946" cy="2423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a:stCxn id="7" idx="1"/>
            <a:endCxn id="12" idx="0"/>
          </p:cNvCxnSpPr>
          <p:nvPr/>
        </p:nvCxnSpPr>
        <p:spPr>
          <a:xfrm flipH="1">
            <a:off x="1403606" y="4198230"/>
            <a:ext cx="2727" cy="1931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직선 화살표 연결선 34"/>
          <p:cNvCxnSpPr>
            <a:stCxn id="12" idx="2"/>
            <a:endCxn id="6" idx="1"/>
          </p:cNvCxnSpPr>
          <p:nvPr/>
        </p:nvCxnSpPr>
        <p:spPr>
          <a:xfrm>
            <a:off x="1403606" y="4791890"/>
            <a:ext cx="906" cy="31615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52" idx="1"/>
            <a:endCxn id="14" idx="0"/>
          </p:cNvCxnSpPr>
          <p:nvPr/>
        </p:nvCxnSpPr>
        <p:spPr>
          <a:xfrm>
            <a:off x="3742139" y="4198230"/>
            <a:ext cx="1727" cy="1931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직선 화살표 연결선 36"/>
          <p:cNvCxnSpPr>
            <a:stCxn id="52" idx="3"/>
            <a:endCxn id="13" idx="0"/>
          </p:cNvCxnSpPr>
          <p:nvPr/>
        </p:nvCxnSpPr>
        <p:spPr>
          <a:xfrm>
            <a:off x="6157970" y="4198229"/>
            <a:ext cx="4165" cy="19316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a:stCxn id="7" idx="3"/>
            <a:endCxn id="17" idx="0"/>
          </p:cNvCxnSpPr>
          <p:nvPr/>
        </p:nvCxnSpPr>
        <p:spPr>
          <a:xfrm>
            <a:off x="8493775" y="4198230"/>
            <a:ext cx="8619" cy="1931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14" idx="2"/>
            <a:endCxn id="53" idx="1"/>
          </p:cNvCxnSpPr>
          <p:nvPr/>
        </p:nvCxnSpPr>
        <p:spPr>
          <a:xfrm flipH="1">
            <a:off x="3737686" y="4791890"/>
            <a:ext cx="6180" cy="31615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a:stCxn id="13" idx="2"/>
            <a:endCxn id="53" idx="3"/>
          </p:cNvCxnSpPr>
          <p:nvPr/>
        </p:nvCxnSpPr>
        <p:spPr>
          <a:xfrm flipH="1">
            <a:off x="6153515" y="4791890"/>
            <a:ext cx="8619" cy="31615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직선 화살표 연결선 40"/>
          <p:cNvCxnSpPr>
            <a:stCxn id="17" idx="2"/>
            <a:endCxn id="6" idx="3"/>
          </p:cNvCxnSpPr>
          <p:nvPr/>
        </p:nvCxnSpPr>
        <p:spPr>
          <a:xfrm flipH="1">
            <a:off x="8491955" y="4791890"/>
            <a:ext cx="10440" cy="31615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직선 화살표 연결선 41"/>
          <p:cNvCxnSpPr>
            <a:stCxn id="53" idx="2"/>
            <a:endCxn id="19" idx="0"/>
          </p:cNvCxnSpPr>
          <p:nvPr/>
        </p:nvCxnSpPr>
        <p:spPr>
          <a:xfrm flipH="1">
            <a:off x="4945436" y="5130903"/>
            <a:ext cx="165" cy="26321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타원 42"/>
          <p:cNvSpPr/>
          <p:nvPr/>
        </p:nvSpPr>
        <p:spPr>
          <a:xfrm>
            <a:off x="4796983" y="692696"/>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44" name="타원 43"/>
          <p:cNvSpPr/>
          <p:nvPr/>
        </p:nvSpPr>
        <p:spPr>
          <a:xfrm>
            <a:off x="4796983" y="5949280"/>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45" name="직선 화살표 연결선 44"/>
          <p:cNvCxnSpPr>
            <a:stCxn id="43" idx="4"/>
            <a:endCxn id="18" idx="0"/>
          </p:cNvCxnSpPr>
          <p:nvPr/>
        </p:nvCxnSpPr>
        <p:spPr>
          <a:xfrm flipH="1">
            <a:off x="4945436" y="980728"/>
            <a:ext cx="7564"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a:stCxn id="19" idx="2"/>
            <a:endCxn id="44" idx="0"/>
          </p:cNvCxnSpPr>
          <p:nvPr/>
        </p:nvCxnSpPr>
        <p:spPr>
          <a:xfrm>
            <a:off x="4945436" y="5733256"/>
            <a:ext cx="7564"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7" name="그룹 42"/>
          <p:cNvGrpSpPr/>
          <p:nvPr/>
        </p:nvGrpSpPr>
        <p:grpSpPr>
          <a:xfrm>
            <a:off x="1409280" y="2348881"/>
            <a:ext cx="7087443" cy="45719"/>
            <a:chOff x="1300873" y="2852936"/>
            <a:chExt cx="6542255" cy="45719"/>
          </a:xfrm>
        </p:grpSpPr>
        <p:sp>
          <p:nvSpPr>
            <p:cNvPr id="48" name="직사각형 47"/>
            <p:cNvSpPr/>
            <p:nvPr/>
          </p:nvSpPr>
          <p:spPr>
            <a:xfrm>
              <a:off x="3457002" y="2852936"/>
              <a:ext cx="2229997"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49" name="직사각형 48"/>
            <p:cNvSpPr/>
            <p:nvPr/>
          </p:nvSpPr>
          <p:spPr>
            <a:xfrm>
              <a:off x="1300873" y="2852936"/>
              <a:ext cx="6542255"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sp>
        <p:nvSpPr>
          <p:cNvPr id="50" name="직사각형 49"/>
          <p:cNvSpPr/>
          <p:nvPr/>
        </p:nvSpPr>
        <p:spPr>
          <a:xfrm>
            <a:off x="3745086" y="3311274"/>
            <a:ext cx="241583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51" name="직사각형 50"/>
          <p:cNvSpPr/>
          <p:nvPr/>
        </p:nvSpPr>
        <p:spPr>
          <a:xfrm>
            <a:off x="1409280" y="3311274"/>
            <a:ext cx="7087443"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52" name="직사각형 51"/>
          <p:cNvSpPr/>
          <p:nvPr/>
        </p:nvSpPr>
        <p:spPr>
          <a:xfrm>
            <a:off x="3742139" y="4175370"/>
            <a:ext cx="241583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53" name="직사각형 52"/>
          <p:cNvSpPr/>
          <p:nvPr/>
        </p:nvSpPr>
        <p:spPr>
          <a:xfrm>
            <a:off x="3737686" y="5085185"/>
            <a:ext cx="241583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pic>
        <p:nvPicPr>
          <p:cNvPr id="54" name="그림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35705" y="3573017"/>
            <a:ext cx="988264" cy="729795"/>
          </a:xfrm>
          <a:prstGeom prst="rect">
            <a:avLst/>
          </a:prstGeom>
        </p:spPr>
      </p:pic>
      <p:pic>
        <p:nvPicPr>
          <p:cNvPr id="55" name="그림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74155" y="5394122"/>
            <a:ext cx="988264" cy="729795"/>
          </a:xfrm>
          <a:prstGeom prst="rect">
            <a:avLst/>
          </a:prstGeom>
        </p:spPr>
      </p:pic>
      <p:sp>
        <p:nvSpPr>
          <p:cNvPr id="56" name="오른쪽 화살표 55"/>
          <p:cNvSpPr/>
          <p:nvPr/>
        </p:nvSpPr>
        <p:spPr>
          <a:xfrm>
            <a:off x="1364601" y="5406944"/>
            <a:ext cx="2244680" cy="31348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57" name="오른쪽 화살표 56"/>
          <p:cNvSpPr/>
          <p:nvPr/>
        </p:nvSpPr>
        <p:spPr>
          <a:xfrm rot="10800000">
            <a:off x="6357157" y="3596292"/>
            <a:ext cx="2244680" cy="31348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grpSp>
        <p:nvGrpSpPr>
          <p:cNvPr id="58" name="그룹 70"/>
          <p:cNvGrpSpPr/>
          <p:nvPr/>
        </p:nvGrpSpPr>
        <p:grpSpPr>
          <a:xfrm>
            <a:off x="6868177" y="620688"/>
            <a:ext cx="2981367" cy="1361260"/>
            <a:chOff x="6153623" y="764704"/>
            <a:chExt cx="2752031" cy="1361260"/>
          </a:xfrm>
        </p:grpSpPr>
        <p:grpSp>
          <p:nvGrpSpPr>
            <p:cNvPr id="59" name="그룹 160"/>
            <p:cNvGrpSpPr/>
            <p:nvPr/>
          </p:nvGrpSpPr>
          <p:grpSpPr>
            <a:xfrm>
              <a:off x="6153623" y="764704"/>
              <a:ext cx="2752031" cy="1361260"/>
              <a:chOff x="6153623" y="836712"/>
              <a:chExt cx="2752031" cy="1361260"/>
            </a:xfrm>
          </p:grpSpPr>
          <p:sp>
            <p:nvSpPr>
              <p:cNvPr id="62" name="직사각형 61"/>
              <p:cNvSpPr/>
              <p:nvPr/>
            </p:nvSpPr>
            <p:spPr>
              <a:xfrm>
                <a:off x="6153623" y="836712"/>
                <a:ext cx="2752031" cy="1361260"/>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altLang="ko-KR" sz="1200" b="1" dirty="0" smtClean="0"/>
                  <a:t>Legend</a:t>
                </a:r>
                <a:endParaRPr lang="ko-KR" altLang="en-US" sz="1200" b="1" dirty="0"/>
              </a:p>
            </p:txBody>
          </p:sp>
          <p:sp>
            <p:nvSpPr>
              <p:cNvPr id="63" name="TextBox 62"/>
              <p:cNvSpPr txBox="1"/>
              <p:nvPr/>
            </p:nvSpPr>
            <p:spPr>
              <a:xfrm>
                <a:off x="7982563" y="1124744"/>
                <a:ext cx="615849" cy="461665"/>
              </a:xfrm>
              <a:prstGeom prst="rect">
                <a:avLst/>
              </a:prstGeom>
              <a:noFill/>
            </p:spPr>
            <p:txBody>
              <a:bodyPr wrap="none" rtlCol="0">
                <a:spAutoFit/>
              </a:bodyPr>
              <a:lstStyle/>
              <a:p>
                <a:r>
                  <a:rPr lang="en-US" altLang="ko-KR" sz="1200" dirty="0" smtClean="0"/>
                  <a:t>Join</a:t>
                </a:r>
              </a:p>
              <a:p>
                <a:r>
                  <a:rPr lang="en-US" altLang="ko-KR" sz="1200" dirty="0" smtClean="0"/>
                  <a:t>Trigger</a:t>
                </a:r>
                <a:endParaRPr lang="ko-KR" altLang="en-US" sz="1200" dirty="0"/>
              </a:p>
            </p:txBody>
          </p:sp>
          <p:sp>
            <p:nvSpPr>
              <p:cNvPr id="64" name="모서리가 둥근 직사각형 63"/>
              <p:cNvSpPr/>
              <p:nvPr/>
            </p:nvSpPr>
            <p:spPr>
              <a:xfrm>
                <a:off x="6297640" y="1536372"/>
                <a:ext cx="1152128"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A</a:t>
                </a:r>
                <a:r>
                  <a:rPr lang="en-US" altLang="ko-KR" sz="1200" dirty="0" smtClean="0"/>
                  <a:t>ctive job</a:t>
                </a:r>
                <a:endParaRPr lang="ko-KR" altLang="en-US" sz="1200" dirty="0"/>
              </a:p>
            </p:txBody>
          </p:sp>
          <p:sp>
            <p:nvSpPr>
              <p:cNvPr id="65" name="모서리가 둥근 직사각형 64"/>
              <p:cNvSpPr/>
              <p:nvPr/>
            </p:nvSpPr>
            <p:spPr>
              <a:xfrm>
                <a:off x="6297640" y="1824404"/>
                <a:ext cx="1152128" cy="2160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smtClean="0"/>
                  <a:t>Pending job</a:t>
                </a:r>
                <a:endParaRPr lang="ko-KR" altLang="en-US" sz="1200" dirty="0"/>
              </a:p>
            </p:txBody>
          </p:sp>
          <p:sp>
            <p:nvSpPr>
              <p:cNvPr id="66" name="모서리가 둥근 직사각형 65"/>
              <p:cNvSpPr/>
              <p:nvPr/>
            </p:nvSpPr>
            <p:spPr>
              <a:xfrm>
                <a:off x="6297640" y="1232756"/>
                <a:ext cx="1152128" cy="2160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Job</a:t>
                </a:r>
                <a:endParaRPr lang="ko-KR" altLang="en-US" sz="1200" dirty="0"/>
              </a:p>
            </p:txBody>
          </p:sp>
          <p:pic>
            <p:nvPicPr>
              <p:cNvPr id="67" name="그림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1906" y="1196326"/>
                <a:ext cx="396478" cy="317182"/>
              </a:xfrm>
              <a:prstGeom prst="rect">
                <a:avLst/>
              </a:prstGeom>
            </p:spPr>
          </p:pic>
        </p:grpSp>
        <p:sp>
          <p:nvSpPr>
            <p:cNvPr id="60" name="오른쪽 화살표 59"/>
            <p:cNvSpPr/>
            <p:nvPr/>
          </p:nvSpPr>
          <p:spPr>
            <a:xfrm>
              <a:off x="7524328" y="1387320"/>
              <a:ext cx="1296144" cy="38549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1200" dirty="0" smtClean="0"/>
                <a:t>Control</a:t>
              </a:r>
              <a:endParaRPr lang="ko-KR" altLang="en-US" sz="1200" dirty="0"/>
            </a:p>
          </p:txBody>
        </p:sp>
        <p:sp>
          <p:nvSpPr>
            <p:cNvPr id="61" name="오른쪽 화살표 60"/>
            <p:cNvSpPr/>
            <p:nvPr/>
          </p:nvSpPr>
          <p:spPr>
            <a:xfrm>
              <a:off x="7524328" y="1675352"/>
              <a:ext cx="1296144" cy="38549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sz="1200" dirty="0" smtClean="0"/>
                <a:t>Active Control</a:t>
              </a:r>
              <a:endParaRPr lang="ko-KR" altLang="en-US" sz="1200" dirty="0"/>
            </a:p>
          </p:txBody>
        </p:sp>
      </p:grpSp>
    </p:spTree>
    <p:extLst>
      <p:ext uri="{BB962C8B-B14F-4D97-AF65-F5344CB8AC3E}">
        <p14:creationId xmlns:p14="http://schemas.microsoft.com/office/powerpoint/2010/main" val="312275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43120" y="80628"/>
            <a:ext cx="2161169" cy="369332"/>
          </a:xfrm>
          <a:prstGeom prst="rect">
            <a:avLst/>
          </a:prstGeom>
          <a:noFill/>
        </p:spPr>
        <p:txBody>
          <a:bodyPr wrap="none" rtlCol="0">
            <a:spAutoFit/>
          </a:bodyPr>
          <a:lstStyle/>
          <a:p>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6. </a:t>
            </a:r>
            <a:r>
              <a:rPr lang="ko-KR" altLang="en-US"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대응 전략 </a:t>
            </a:r>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(Join)</a:t>
            </a:r>
            <a:endPar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endParaRPr>
          </a:p>
        </p:txBody>
      </p:sp>
      <p:sp>
        <p:nvSpPr>
          <p:cNvPr id="16" name="TextBox 15"/>
          <p:cNvSpPr txBox="1"/>
          <p:nvPr/>
        </p:nvSpPr>
        <p:spPr>
          <a:xfrm>
            <a:off x="3177880" y="96017"/>
            <a:ext cx="6446380" cy="338554"/>
          </a:xfrm>
          <a:prstGeom prst="rect">
            <a:avLst/>
          </a:prstGeom>
          <a:noFill/>
        </p:spPr>
        <p:txBody>
          <a:bodyPr wrap="none" rtlCol="0">
            <a:spAutoFit/>
          </a:bodyPr>
          <a:lstStyle/>
          <a:p>
            <a:pPr algn="r"/>
            <a:r>
              <a:rPr lang="en-US" altLang="ko-KR" sz="1600" b="1" dirty="0">
                <a:solidFill>
                  <a:schemeClr val="accent1">
                    <a:lumMod val="40000"/>
                    <a:lumOff val="60000"/>
                  </a:schemeClr>
                </a:solidFill>
                <a:latin typeface="맑은 고딕" pitchFamily="50" charset="-127"/>
                <a:ea typeface="맑은 고딕" pitchFamily="50" charset="-127"/>
              </a:rPr>
              <a:t>6.3 Prepare artifact for web server, web application </a:t>
            </a:r>
            <a:r>
              <a:rPr lang="en-US" altLang="ko-KR" sz="1600" b="1" dirty="0" smtClean="0">
                <a:solidFill>
                  <a:schemeClr val="accent1">
                    <a:lumMod val="40000"/>
                    <a:lumOff val="60000"/>
                  </a:schemeClr>
                </a:solidFill>
                <a:latin typeface="맑은 고딕" pitchFamily="50" charset="-127"/>
                <a:ea typeface="맑은 고딕" pitchFamily="50" charset="-127"/>
              </a:rPr>
              <a:t>server (1/2)</a:t>
            </a:r>
            <a:endParaRPr lang="en-US" altLang="ko-KR" sz="1600" b="1" dirty="0">
              <a:solidFill>
                <a:schemeClr val="accent1">
                  <a:lumMod val="40000"/>
                  <a:lumOff val="60000"/>
                </a:schemeClr>
              </a:solidFill>
              <a:latin typeface="맑은 고딕" pitchFamily="50" charset="-127"/>
              <a:ea typeface="맑은 고딕" pitchFamily="50" charset="-127"/>
            </a:endParaRPr>
          </a:p>
        </p:txBody>
      </p:sp>
      <p:sp>
        <p:nvSpPr>
          <p:cNvPr id="4" name="굽은 화살표 3"/>
          <p:cNvSpPr/>
          <p:nvPr/>
        </p:nvSpPr>
        <p:spPr>
          <a:xfrm rot="5400000" flipV="1">
            <a:off x="1218195" y="2970559"/>
            <a:ext cx="1618962" cy="3042336"/>
          </a:xfrm>
          <a:prstGeom prst="bentArrow">
            <a:avLst>
              <a:gd name="adj1" fmla="val 9941"/>
              <a:gd name="adj2" fmla="val 10317"/>
              <a:gd name="adj3" fmla="val 8057"/>
              <a:gd name="adj4" fmla="val 18336"/>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solidFill>
                <a:schemeClr val="tx1"/>
              </a:solidFill>
            </a:endParaRPr>
          </a:p>
        </p:txBody>
      </p:sp>
      <p:sp>
        <p:nvSpPr>
          <p:cNvPr id="5" name="굽은 화살표 4"/>
          <p:cNvSpPr/>
          <p:nvPr/>
        </p:nvSpPr>
        <p:spPr>
          <a:xfrm rot="5400000">
            <a:off x="7025197" y="1284796"/>
            <a:ext cx="1618962" cy="2955043"/>
          </a:xfrm>
          <a:prstGeom prst="bentArrow">
            <a:avLst>
              <a:gd name="adj1" fmla="val 10882"/>
              <a:gd name="adj2" fmla="val 10317"/>
              <a:gd name="adj3" fmla="val 8057"/>
              <a:gd name="adj4" fmla="val 1833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solidFill>
                <a:schemeClr val="tx1"/>
              </a:solidFill>
            </a:endParaRPr>
          </a:p>
        </p:txBody>
      </p:sp>
      <p:sp>
        <p:nvSpPr>
          <p:cNvPr id="6" name="직사각형 5"/>
          <p:cNvSpPr/>
          <p:nvPr/>
        </p:nvSpPr>
        <p:spPr>
          <a:xfrm>
            <a:off x="1404512" y="5085185"/>
            <a:ext cx="7087443"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7" name="직사각형 6"/>
          <p:cNvSpPr/>
          <p:nvPr/>
        </p:nvSpPr>
        <p:spPr>
          <a:xfrm>
            <a:off x="1406333" y="4175370"/>
            <a:ext cx="7087443"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8" name="모서리가 둥근 직사각형 7"/>
          <p:cNvSpPr/>
          <p:nvPr/>
        </p:nvSpPr>
        <p:spPr>
          <a:xfrm>
            <a:off x="272480" y="2636913"/>
            <a:ext cx="2262251" cy="400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Prepare artifact for </a:t>
            </a:r>
          </a:p>
          <a:p>
            <a:pPr algn="ctr"/>
            <a:r>
              <a:rPr lang="en-US" altLang="ko-KR" sz="1200" dirty="0" smtClean="0"/>
              <a:t>web server #1</a:t>
            </a:r>
            <a:endParaRPr lang="ko-KR" altLang="en-US" sz="1200" dirty="0"/>
          </a:p>
        </p:txBody>
      </p:sp>
      <p:sp>
        <p:nvSpPr>
          <p:cNvPr id="9" name="모서리가 둥근 직사각형 8"/>
          <p:cNvSpPr/>
          <p:nvPr/>
        </p:nvSpPr>
        <p:spPr>
          <a:xfrm>
            <a:off x="5031009" y="2636912"/>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 </a:t>
            </a:r>
          </a:p>
          <a:p>
            <a:pPr algn="ctr"/>
            <a:r>
              <a:rPr lang="en-US" altLang="ko-KR" sz="1200" dirty="0" smtClean="0"/>
              <a:t>web server #2</a:t>
            </a:r>
            <a:endParaRPr lang="ko-KR" altLang="en-US" sz="1200" dirty="0"/>
          </a:p>
        </p:txBody>
      </p:sp>
      <p:sp>
        <p:nvSpPr>
          <p:cNvPr id="10" name="모서리가 둥근 직사각형 9"/>
          <p:cNvSpPr/>
          <p:nvPr/>
        </p:nvSpPr>
        <p:spPr>
          <a:xfrm>
            <a:off x="2612740" y="2636913"/>
            <a:ext cx="2262251" cy="400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Prepare artifact for </a:t>
            </a:r>
          </a:p>
          <a:p>
            <a:pPr algn="ctr"/>
            <a:r>
              <a:rPr lang="en-US" altLang="ko-KR" sz="1200" dirty="0" smtClean="0"/>
              <a:t>web application server #1</a:t>
            </a:r>
            <a:endParaRPr lang="ko-KR" altLang="en-US" sz="1200" dirty="0"/>
          </a:p>
        </p:txBody>
      </p:sp>
      <p:sp>
        <p:nvSpPr>
          <p:cNvPr id="11" name="모서리가 둥근 직사각형 10"/>
          <p:cNvSpPr/>
          <p:nvPr/>
        </p:nvSpPr>
        <p:spPr>
          <a:xfrm>
            <a:off x="7371269" y="2636913"/>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 </a:t>
            </a:r>
          </a:p>
          <a:p>
            <a:pPr algn="ctr"/>
            <a:r>
              <a:rPr lang="en-US" altLang="ko-KR" sz="1200" dirty="0" smtClean="0"/>
              <a:t>web application server #2</a:t>
            </a:r>
            <a:endParaRPr lang="ko-KR" altLang="en-US" sz="1200" dirty="0"/>
          </a:p>
        </p:txBody>
      </p:sp>
      <p:sp>
        <p:nvSpPr>
          <p:cNvPr id="12" name="모서리가 둥근 직사각형 11"/>
          <p:cNvSpPr/>
          <p:nvPr/>
        </p:nvSpPr>
        <p:spPr>
          <a:xfrm>
            <a:off x="272480" y="439139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 artifact for </a:t>
            </a:r>
          </a:p>
          <a:p>
            <a:pPr algn="ctr"/>
            <a:r>
              <a:rPr lang="en-US" altLang="ko-KR" sz="1200" dirty="0" smtClean="0"/>
              <a:t>web server #1</a:t>
            </a:r>
            <a:endParaRPr lang="ko-KR" altLang="en-US" sz="1200" dirty="0"/>
          </a:p>
        </p:txBody>
      </p:sp>
      <p:sp>
        <p:nvSpPr>
          <p:cNvPr id="13" name="모서리가 둥근 직사각형 12"/>
          <p:cNvSpPr/>
          <p:nvPr/>
        </p:nvSpPr>
        <p:spPr>
          <a:xfrm>
            <a:off x="5031009" y="4391393"/>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 artifact for </a:t>
            </a:r>
          </a:p>
          <a:p>
            <a:pPr algn="ctr"/>
            <a:r>
              <a:rPr lang="en-US" altLang="ko-KR" sz="1200" dirty="0" smtClean="0"/>
              <a:t>web server #2</a:t>
            </a:r>
            <a:endParaRPr lang="ko-KR" altLang="en-US" sz="1200" dirty="0"/>
          </a:p>
        </p:txBody>
      </p:sp>
      <p:sp>
        <p:nvSpPr>
          <p:cNvPr id="14" name="모서리가 둥근 직사각형 13"/>
          <p:cNvSpPr/>
          <p:nvPr/>
        </p:nvSpPr>
        <p:spPr>
          <a:xfrm>
            <a:off x="2612740" y="439139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 artifact for </a:t>
            </a:r>
          </a:p>
          <a:p>
            <a:pPr algn="ctr"/>
            <a:r>
              <a:rPr lang="en-US" altLang="ko-KR" sz="1200" dirty="0" smtClean="0"/>
              <a:t>web application server #1</a:t>
            </a:r>
            <a:endParaRPr lang="ko-KR" altLang="en-US" sz="1200" dirty="0"/>
          </a:p>
        </p:txBody>
      </p:sp>
      <p:sp>
        <p:nvSpPr>
          <p:cNvPr id="17" name="모서리가 둥근 직사각형 16"/>
          <p:cNvSpPr/>
          <p:nvPr/>
        </p:nvSpPr>
        <p:spPr>
          <a:xfrm>
            <a:off x="7371269" y="439139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 artifact for </a:t>
            </a:r>
          </a:p>
          <a:p>
            <a:pPr algn="ctr"/>
            <a:r>
              <a:rPr lang="en-US" altLang="ko-KR" sz="1200" dirty="0" smtClean="0"/>
              <a:t>web application server #2</a:t>
            </a:r>
            <a:endParaRPr lang="ko-KR" altLang="en-US" sz="1200" dirty="0"/>
          </a:p>
        </p:txBody>
      </p:sp>
      <p:sp>
        <p:nvSpPr>
          <p:cNvPr id="18" name="모서리가 둥근 직사각형 17"/>
          <p:cNvSpPr/>
          <p:nvPr/>
        </p:nvSpPr>
        <p:spPr>
          <a:xfrm>
            <a:off x="4477384" y="1196752"/>
            <a:ext cx="936104"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all</a:t>
            </a:r>
            <a:endParaRPr lang="ko-KR" altLang="en-US" sz="1200" dirty="0"/>
          </a:p>
        </p:txBody>
      </p:sp>
      <p:sp>
        <p:nvSpPr>
          <p:cNvPr id="19" name="모서리가 둥근 직사각형 18"/>
          <p:cNvSpPr/>
          <p:nvPr/>
        </p:nvSpPr>
        <p:spPr>
          <a:xfrm>
            <a:off x="3689734" y="5394122"/>
            <a:ext cx="2511405" cy="33913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a:t>R</a:t>
            </a:r>
            <a:r>
              <a:rPr lang="en-US" altLang="ko-KR" sz="1200" dirty="0" smtClean="0"/>
              <a:t>estart server</a:t>
            </a:r>
            <a:endParaRPr lang="ko-KR" altLang="en-US" sz="1200" dirty="0"/>
          </a:p>
        </p:txBody>
      </p:sp>
      <p:sp>
        <p:nvSpPr>
          <p:cNvPr id="20" name="모서리가 둥근 직사각형 19"/>
          <p:cNvSpPr/>
          <p:nvPr/>
        </p:nvSpPr>
        <p:spPr>
          <a:xfrm>
            <a:off x="3689734" y="1772816"/>
            <a:ext cx="2511405"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a:t>
            </a:r>
            <a:endParaRPr lang="ko-KR" altLang="en-US" sz="1200" dirty="0"/>
          </a:p>
        </p:txBody>
      </p:sp>
      <p:cxnSp>
        <p:nvCxnSpPr>
          <p:cNvPr id="21" name="직선 화살표 연결선 20"/>
          <p:cNvCxnSpPr>
            <a:stCxn id="18" idx="2"/>
            <a:endCxn id="20" idx="0"/>
          </p:cNvCxnSpPr>
          <p:nvPr/>
        </p:nvCxnSpPr>
        <p:spPr>
          <a:xfrm>
            <a:off x="4945436" y="1556792"/>
            <a:ext cx="0"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모서리가 둥근 직사각형 21"/>
          <p:cNvSpPr/>
          <p:nvPr/>
        </p:nvSpPr>
        <p:spPr>
          <a:xfrm>
            <a:off x="3668488" y="3573016"/>
            <a:ext cx="2569025"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 artifact</a:t>
            </a:r>
            <a:endParaRPr lang="ko-KR" altLang="en-US" sz="1200" dirty="0"/>
          </a:p>
        </p:txBody>
      </p:sp>
      <p:cxnSp>
        <p:nvCxnSpPr>
          <p:cNvPr id="23" name="직선 화살표 연결선 22"/>
          <p:cNvCxnSpPr>
            <a:stCxn id="20" idx="2"/>
            <a:endCxn id="48" idx="0"/>
          </p:cNvCxnSpPr>
          <p:nvPr/>
        </p:nvCxnSpPr>
        <p:spPr>
          <a:xfrm>
            <a:off x="4945437" y="2132856"/>
            <a:ext cx="7565"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a:stCxn id="49" idx="1"/>
            <a:endCxn id="8" idx="0"/>
          </p:cNvCxnSpPr>
          <p:nvPr/>
        </p:nvCxnSpPr>
        <p:spPr>
          <a:xfrm flipH="1">
            <a:off x="1403606" y="2371741"/>
            <a:ext cx="5673" cy="26517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a:stCxn id="8" idx="2"/>
            <a:endCxn id="51" idx="1"/>
          </p:cNvCxnSpPr>
          <p:nvPr/>
        </p:nvCxnSpPr>
        <p:spPr>
          <a:xfrm>
            <a:off x="1403606" y="3037409"/>
            <a:ext cx="5673" cy="2967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a:stCxn id="48" idx="1"/>
            <a:endCxn id="10" idx="0"/>
          </p:cNvCxnSpPr>
          <p:nvPr/>
        </p:nvCxnSpPr>
        <p:spPr>
          <a:xfrm flipH="1">
            <a:off x="3743866" y="2371741"/>
            <a:ext cx="1220" cy="26517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a:stCxn id="48" idx="3"/>
            <a:endCxn id="9" idx="0"/>
          </p:cNvCxnSpPr>
          <p:nvPr/>
        </p:nvCxnSpPr>
        <p:spPr>
          <a:xfrm>
            <a:off x="6160916" y="2371740"/>
            <a:ext cx="1219" cy="26517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a:stCxn id="49" idx="3"/>
            <a:endCxn id="11" idx="0"/>
          </p:cNvCxnSpPr>
          <p:nvPr/>
        </p:nvCxnSpPr>
        <p:spPr>
          <a:xfrm>
            <a:off x="8496722" y="2371741"/>
            <a:ext cx="5672" cy="26517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a:stCxn id="10" idx="2"/>
            <a:endCxn id="50" idx="1"/>
          </p:cNvCxnSpPr>
          <p:nvPr/>
        </p:nvCxnSpPr>
        <p:spPr>
          <a:xfrm>
            <a:off x="3743866" y="3037409"/>
            <a:ext cx="1220" cy="2967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직선 화살표 연결선 29"/>
          <p:cNvCxnSpPr>
            <a:stCxn id="9" idx="2"/>
            <a:endCxn id="50" idx="3"/>
          </p:cNvCxnSpPr>
          <p:nvPr/>
        </p:nvCxnSpPr>
        <p:spPr>
          <a:xfrm flipH="1">
            <a:off x="6160916" y="3037408"/>
            <a:ext cx="1219" cy="29672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a:stCxn id="11" idx="2"/>
            <a:endCxn id="51" idx="3"/>
          </p:cNvCxnSpPr>
          <p:nvPr/>
        </p:nvCxnSpPr>
        <p:spPr>
          <a:xfrm flipH="1">
            <a:off x="8496722" y="3037409"/>
            <a:ext cx="5672" cy="2967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a:endCxn id="22" idx="0"/>
          </p:cNvCxnSpPr>
          <p:nvPr/>
        </p:nvCxnSpPr>
        <p:spPr>
          <a:xfrm>
            <a:off x="4953000" y="3330704"/>
            <a:ext cx="0" cy="2423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직선 화살표 연결선 32"/>
          <p:cNvCxnSpPr>
            <a:stCxn id="22" idx="2"/>
            <a:endCxn id="7" idx="0"/>
          </p:cNvCxnSpPr>
          <p:nvPr/>
        </p:nvCxnSpPr>
        <p:spPr>
          <a:xfrm flipH="1">
            <a:off x="4950055" y="3933057"/>
            <a:ext cx="2946" cy="2423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a:stCxn id="7" idx="1"/>
            <a:endCxn id="12" idx="0"/>
          </p:cNvCxnSpPr>
          <p:nvPr/>
        </p:nvCxnSpPr>
        <p:spPr>
          <a:xfrm flipH="1">
            <a:off x="1403606" y="4198230"/>
            <a:ext cx="2727" cy="1931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직선 화살표 연결선 34"/>
          <p:cNvCxnSpPr>
            <a:stCxn id="12" idx="2"/>
            <a:endCxn id="6" idx="1"/>
          </p:cNvCxnSpPr>
          <p:nvPr/>
        </p:nvCxnSpPr>
        <p:spPr>
          <a:xfrm>
            <a:off x="1403606" y="4791890"/>
            <a:ext cx="906" cy="31615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52" idx="1"/>
            <a:endCxn id="14" idx="0"/>
          </p:cNvCxnSpPr>
          <p:nvPr/>
        </p:nvCxnSpPr>
        <p:spPr>
          <a:xfrm>
            <a:off x="3742139" y="4198230"/>
            <a:ext cx="1727" cy="1931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직선 화살표 연결선 36"/>
          <p:cNvCxnSpPr>
            <a:stCxn id="52" idx="3"/>
            <a:endCxn id="13" idx="0"/>
          </p:cNvCxnSpPr>
          <p:nvPr/>
        </p:nvCxnSpPr>
        <p:spPr>
          <a:xfrm>
            <a:off x="6157970" y="4198229"/>
            <a:ext cx="4165" cy="19316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a:stCxn id="7" idx="3"/>
            <a:endCxn id="17" idx="0"/>
          </p:cNvCxnSpPr>
          <p:nvPr/>
        </p:nvCxnSpPr>
        <p:spPr>
          <a:xfrm>
            <a:off x="8493775" y="4198230"/>
            <a:ext cx="8619" cy="1931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14" idx="2"/>
            <a:endCxn id="53" idx="1"/>
          </p:cNvCxnSpPr>
          <p:nvPr/>
        </p:nvCxnSpPr>
        <p:spPr>
          <a:xfrm flipH="1">
            <a:off x="3737686" y="4791890"/>
            <a:ext cx="6180" cy="31615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a:stCxn id="13" idx="2"/>
            <a:endCxn id="53" idx="3"/>
          </p:cNvCxnSpPr>
          <p:nvPr/>
        </p:nvCxnSpPr>
        <p:spPr>
          <a:xfrm flipH="1">
            <a:off x="6153515" y="4791890"/>
            <a:ext cx="8619" cy="31615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직선 화살표 연결선 40"/>
          <p:cNvCxnSpPr>
            <a:stCxn id="17" idx="2"/>
            <a:endCxn id="6" idx="3"/>
          </p:cNvCxnSpPr>
          <p:nvPr/>
        </p:nvCxnSpPr>
        <p:spPr>
          <a:xfrm flipH="1">
            <a:off x="8491955" y="4791890"/>
            <a:ext cx="10440" cy="31615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직선 화살표 연결선 41"/>
          <p:cNvCxnSpPr>
            <a:stCxn id="53" idx="2"/>
            <a:endCxn id="19" idx="0"/>
          </p:cNvCxnSpPr>
          <p:nvPr/>
        </p:nvCxnSpPr>
        <p:spPr>
          <a:xfrm flipH="1">
            <a:off x="4945436" y="5130903"/>
            <a:ext cx="165" cy="26321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타원 42"/>
          <p:cNvSpPr/>
          <p:nvPr/>
        </p:nvSpPr>
        <p:spPr>
          <a:xfrm>
            <a:off x="4796983" y="692696"/>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44" name="타원 43"/>
          <p:cNvSpPr/>
          <p:nvPr/>
        </p:nvSpPr>
        <p:spPr>
          <a:xfrm>
            <a:off x="4796983" y="5949280"/>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45" name="직선 화살표 연결선 44"/>
          <p:cNvCxnSpPr>
            <a:stCxn id="43" idx="4"/>
            <a:endCxn id="18" idx="0"/>
          </p:cNvCxnSpPr>
          <p:nvPr/>
        </p:nvCxnSpPr>
        <p:spPr>
          <a:xfrm flipH="1">
            <a:off x="4945436" y="980728"/>
            <a:ext cx="7564"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a:stCxn id="19" idx="2"/>
            <a:endCxn id="44" idx="0"/>
          </p:cNvCxnSpPr>
          <p:nvPr/>
        </p:nvCxnSpPr>
        <p:spPr>
          <a:xfrm>
            <a:off x="4945436" y="5733256"/>
            <a:ext cx="7564"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7" name="그룹 42"/>
          <p:cNvGrpSpPr/>
          <p:nvPr/>
        </p:nvGrpSpPr>
        <p:grpSpPr>
          <a:xfrm>
            <a:off x="1409280" y="2348881"/>
            <a:ext cx="7087443" cy="45719"/>
            <a:chOff x="1300873" y="2852936"/>
            <a:chExt cx="6542255" cy="45719"/>
          </a:xfrm>
        </p:grpSpPr>
        <p:sp>
          <p:nvSpPr>
            <p:cNvPr id="48" name="직사각형 47"/>
            <p:cNvSpPr/>
            <p:nvPr/>
          </p:nvSpPr>
          <p:spPr>
            <a:xfrm>
              <a:off x="3457002" y="2852936"/>
              <a:ext cx="2229997"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49" name="직사각형 48"/>
            <p:cNvSpPr/>
            <p:nvPr/>
          </p:nvSpPr>
          <p:spPr>
            <a:xfrm>
              <a:off x="1300873" y="2852936"/>
              <a:ext cx="6542255"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sp>
        <p:nvSpPr>
          <p:cNvPr id="50" name="직사각형 49"/>
          <p:cNvSpPr/>
          <p:nvPr/>
        </p:nvSpPr>
        <p:spPr>
          <a:xfrm>
            <a:off x="3745086" y="3311274"/>
            <a:ext cx="241583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51" name="직사각형 50"/>
          <p:cNvSpPr/>
          <p:nvPr/>
        </p:nvSpPr>
        <p:spPr>
          <a:xfrm>
            <a:off x="1409280" y="3311274"/>
            <a:ext cx="7087443"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52" name="직사각형 51"/>
          <p:cNvSpPr/>
          <p:nvPr/>
        </p:nvSpPr>
        <p:spPr>
          <a:xfrm>
            <a:off x="3742139" y="4175370"/>
            <a:ext cx="241583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53" name="직사각형 52"/>
          <p:cNvSpPr/>
          <p:nvPr/>
        </p:nvSpPr>
        <p:spPr>
          <a:xfrm>
            <a:off x="3737686" y="5085185"/>
            <a:ext cx="241583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pic>
        <p:nvPicPr>
          <p:cNvPr id="54" name="그림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35705" y="3573017"/>
            <a:ext cx="988264" cy="729795"/>
          </a:xfrm>
          <a:prstGeom prst="rect">
            <a:avLst/>
          </a:prstGeom>
        </p:spPr>
      </p:pic>
      <p:pic>
        <p:nvPicPr>
          <p:cNvPr id="55" name="그림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74155" y="5394122"/>
            <a:ext cx="988264" cy="729795"/>
          </a:xfrm>
          <a:prstGeom prst="rect">
            <a:avLst/>
          </a:prstGeom>
        </p:spPr>
      </p:pic>
      <p:sp>
        <p:nvSpPr>
          <p:cNvPr id="56" name="오른쪽 화살표 55"/>
          <p:cNvSpPr/>
          <p:nvPr/>
        </p:nvSpPr>
        <p:spPr>
          <a:xfrm>
            <a:off x="1364601" y="5406944"/>
            <a:ext cx="2244680" cy="31348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57" name="오른쪽 화살표 56"/>
          <p:cNvSpPr/>
          <p:nvPr/>
        </p:nvSpPr>
        <p:spPr>
          <a:xfrm rot="10800000">
            <a:off x="6357157" y="3596292"/>
            <a:ext cx="2244680" cy="31348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grpSp>
        <p:nvGrpSpPr>
          <p:cNvPr id="58" name="그룹 70"/>
          <p:cNvGrpSpPr/>
          <p:nvPr/>
        </p:nvGrpSpPr>
        <p:grpSpPr>
          <a:xfrm>
            <a:off x="6868177" y="620688"/>
            <a:ext cx="2981367" cy="1361260"/>
            <a:chOff x="6153623" y="764704"/>
            <a:chExt cx="2752031" cy="1361260"/>
          </a:xfrm>
        </p:grpSpPr>
        <p:grpSp>
          <p:nvGrpSpPr>
            <p:cNvPr id="59" name="그룹 160"/>
            <p:cNvGrpSpPr/>
            <p:nvPr/>
          </p:nvGrpSpPr>
          <p:grpSpPr>
            <a:xfrm>
              <a:off x="6153623" y="764704"/>
              <a:ext cx="2752031" cy="1361260"/>
              <a:chOff x="6153623" y="836712"/>
              <a:chExt cx="2752031" cy="1361260"/>
            </a:xfrm>
          </p:grpSpPr>
          <p:sp>
            <p:nvSpPr>
              <p:cNvPr id="62" name="직사각형 61"/>
              <p:cNvSpPr/>
              <p:nvPr/>
            </p:nvSpPr>
            <p:spPr>
              <a:xfrm>
                <a:off x="6153623" y="836712"/>
                <a:ext cx="2752031" cy="1361260"/>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altLang="ko-KR" sz="1200" b="1" dirty="0" smtClean="0"/>
                  <a:t>Legend</a:t>
                </a:r>
                <a:endParaRPr lang="ko-KR" altLang="en-US" sz="1200" b="1" dirty="0"/>
              </a:p>
            </p:txBody>
          </p:sp>
          <p:sp>
            <p:nvSpPr>
              <p:cNvPr id="63" name="TextBox 62"/>
              <p:cNvSpPr txBox="1"/>
              <p:nvPr/>
            </p:nvSpPr>
            <p:spPr>
              <a:xfrm>
                <a:off x="7982563" y="1124744"/>
                <a:ext cx="615849" cy="461665"/>
              </a:xfrm>
              <a:prstGeom prst="rect">
                <a:avLst/>
              </a:prstGeom>
              <a:noFill/>
            </p:spPr>
            <p:txBody>
              <a:bodyPr wrap="none" rtlCol="0">
                <a:spAutoFit/>
              </a:bodyPr>
              <a:lstStyle/>
              <a:p>
                <a:r>
                  <a:rPr lang="en-US" altLang="ko-KR" sz="1200" dirty="0" smtClean="0"/>
                  <a:t>Join</a:t>
                </a:r>
              </a:p>
              <a:p>
                <a:r>
                  <a:rPr lang="en-US" altLang="ko-KR" sz="1200" dirty="0" smtClean="0"/>
                  <a:t>Trigger</a:t>
                </a:r>
                <a:endParaRPr lang="ko-KR" altLang="en-US" sz="1200" dirty="0"/>
              </a:p>
            </p:txBody>
          </p:sp>
          <p:sp>
            <p:nvSpPr>
              <p:cNvPr id="64" name="모서리가 둥근 직사각형 63"/>
              <p:cNvSpPr/>
              <p:nvPr/>
            </p:nvSpPr>
            <p:spPr>
              <a:xfrm>
                <a:off x="6297640" y="1536372"/>
                <a:ext cx="1152128"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A</a:t>
                </a:r>
                <a:r>
                  <a:rPr lang="en-US" altLang="ko-KR" sz="1200" dirty="0" smtClean="0"/>
                  <a:t>ctive job</a:t>
                </a:r>
                <a:endParaRPr lang="ko-KR" altLang="en-US" sz="1200" dirty="0"/>
              </a:p>
            </p:txBody>
          </p:sp>
          <p:sp>
            <p:nvSpPr>
              <p:cNvPr id="65" name="모서리가 둥근 직사각형 64"/>
              <p:cNvSpPr/>
              <p:nvPr/>
            </p:nvSpPr>
            <p:spPr>
              <a:xfrm>
                <a:off x="6297640" y="1824404"/>
                <a:ext cx="1152128" cy="2160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smtClean="0"/>
                  <a:t>Pending job</a:t>
                </a:r>
                <a:endParaRPr lang="ko-KR" altLang="en-US" sz="1200" dirty="0"/>
              </a:p>
            </p:txBody>
          </p:sp>
          <p:sp>
            <p:nvSpPr>
              <p:cNvPr id="66" name="모서리가 둥근 직사각형 65"/>
              <p:cNvSpPr/>
              <p:nvPr/>
            </p:nvSpPr>
            <p:spPr>
              <a:xfrm>
                <a:off x="6297640" y="1232756"/>
                <a:ext cx="1152128" cy="2160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Job</a:t>
                </a:r>
                <a:endParaRPr lang="ko-KR" altLang="en-US" sz="1200" dirty="0"/>
              </a:p>
            </p:txBody>
          </p:sp>
          <p:pic>
            <p:nvPicPr>
              <p:cNvPr id="67" name="그림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1906" y="1196326"/>
                <a:ext cx="396478" cy="317182"/>
              </a:xfrm>
              <a:prstGeom prst="rect">
                <a:avLst/>
              </a:prstGeom>
            </p:spPr>
          </p:pic>
        </p:grpSp>
        <p:sp>
          <p:nvSpPr>
            <p:cNvPr id="60" name="오른쪽 화살표 59"/>
            <p:cNvSpPr/>
            <p:nvPr/>
          </p:nvSpPr>
          <p:spPr>
            <a:xfrm>
              <a:off x="7524328" y="1387320"/>
              <a:ext cx="1296144" cy="38549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1200" dirty="0" smtClean="0"/>
                <a:t>Control</a:t>
              </a:r>
              <a:endParaRPr lang="ko-KR" altLang="en-US" sz="1200" dirty="0"/>
            </a:p>
          </p:txBody>
        </p:sp>
        <p:sp>
          <p:nvSpPr>
            <p:cNvPr id="61" name="오른쪽 화살표 60"/>
            <p:cNvSpPr/>
            <p:nvPr/>
          </p:nvSpPr>
          <p:spPr>
            <a:xfrm>
              <a:off x="7524328" y="1675352"/>
              <a:ext cx="1296144" cy="38549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sz="1200" dirty="0" smtClean="0"/>
                <a:t>Active Control</a:t>
              </a:r>
              <a:endParaRPr lang="ko-KR" altLang="en-US" sz="1200" dirty="0"/>
            </a:p>
          </p:txBody>
        </p:sp>
      </p:grpSp>
    </p:spTree>
    <p:extLst>
      <p:ext uri="{BB962C8B-B14F-4D97-AF65-F5344CB8AC3E}">
        <p14:creationId xmlns:p14="http://schemas.microsoft.com/office/powerpoint/2010/main" val="312275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43120" y="80628"/>
            <a:ext cx="2161169" cy="369332"/>
          </a:xfrm>
          <a:prstGeom prst="rect">
            <a:avLst/>
          </a:prstGeom>
          <a:noFill/>
        </p:spPr>
        <p:txBody>
          <a:bodyPr wrap="none" rtlCol="0">
            <a:spAutoFit/>
          </a:bodyPr>
          <a:lstStyle/>
          <a:p>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6. </a:t>
            </a:r>
            <a:r>
              <a:rPr lang="ko-KR" altLang="en-US"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대응 전략 </a:t>
            </a:r>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(Join)</a:t>
            </a:r>
            <a:endPar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endParaRPr>
          </a:p>
        </p:txBody>
      </p:sp>
      <p:sp>
        <p:nvSpPr>
          <p:cNvPr id="16" name="TextBox 15"/>
          <p:cNvSpPr txBox="1"/>
          <p:nvPr/>
        </p:nvSpPr>
        <p:spPr>
          <a:xfrm>
            <a:off x="3177880" y="96017"/>
            <a:ext cx="6446380" cy="338554"/>
          </a:xfrm>
          <a:prstGeom prst="rect">
            <a:avLst/>
          </a:prstGeom>
          <a:noFill/>
        </p:spPr>
        <p:txBody>
          <a:bodyPr wrap="none" rtlCol="0">
            <a:spAutoFit/>
          </a:bodyPr>
          <a:lstStyle/>
          <a:p>
            <a:pPr algn="r"/>
            <a:r>
              <a:rPr lang="en-US" altLang="ko-KR" sz="1600" b="1" dirty="0">
                <a:solidFill>
                  <a:schemeClr val="accent1">
                    <a:lumMod val="40000"/>
                    <a:lumOff val="60000"/>
                  </a:schemeClr>
                </a:solidFill>
                <a:latin typeface="맑은 고딕" pitchFamily="50" charset="-127"/>
                <a:ea typeface="맑은 고딕" pitchFamily="50" charset="-127"/>
              </a:rPr>
              <a:t>6.3 Prepare artifact for web server, web application </a:t>
            </a:r>
            <a:r>
              <a:rPr lang="en-US" altLang="ko-KR" sz="1600" b="1" dirty="0" smtClean="0">
                <a:solidFill>
                  <a:schemeClr val="accent1">
                    <a:lumMod val="40000"/>
                    <a:lumOff val="60000"/>
                  </a:schemeClr>
                </a:solidFill>
                <a:latin typeface="맑은 고딕" pitchFamily="50" charset="-127"/>
                <a:ea typeface="맑은 고딕" pitchFamily="50" charset="-127"/>
              </a:rPr>
              <a:t>server (2/2)</a:t>
            </a:r>
            <a:endParaRPr lang="en-US" altLang="ko-KR" sz="1600" b="1" dirty="0">
              <a:solidFill>
                <a:schemeClr val="accent1">
                  <a:lumMod val="40000"/>
                  <a:lumOff val="60000"/>
                </a:schemeClr>
              </a:solidFill>
              <a:latin typeface="맑은 고딕" pitchFamily="50" charset="-127"/>
              <a:ea typeface="맑은 고딕" pitchFamily="50" charset="-127"/>
            </a:endParaRPr>
          </a:p>
        </p:txBody>
      </p:sp>
      <p:sp>
        <p:nvSpPr>
          <p:cNvPr id="4" name="굽은 화살표 3"/>
          <p:cNvSpPr/>
          <p:nvPr/>
        </p:nvSpPr>
        <p:spPr>
          <a:xfrm rot="5400000" flipV="1">
            <a:off x="1218195" y="2970559"/>
            <a:ext cx="1618962" cy="3042336"/>
          </a:xfrm>
          <a:prstGeom prst="bentArrow">
            <a:avLst>
              <a:gd name="adj1" fmla="val 9941"/>
              <a:gd name="adj2" fmla="val 10317"/>
              <a:gd name="adj3" fmla="val 8057"/>
              <a:gd name="adj4" fmla="val 18336"/>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solidFill>
                <a:schemeClr val="tx1"/>
              </a:solidFill>
            </a:endParaRPr>
          </a:p>
        </p:txBody>
      </p:sp>
      <p:sp>
        <p:nvSpPr>
          <p:cNvPr id="5" name="굽은 화살표 4"/>
          <p:cNvSpPr/>
          <p:nvPr/>
        </p:nvSpPr>
        <p:spPr>
          <a:xfrm rot="5400000">
            <a:off x="7025197" y="1284796"/>
            <a:ext cx="1618962" cy="2955043"/>
          </a:xfrm>
          <a:prstGeom prst="bentArrow">
            <a:avLst>
              <a:gd name="adj1" fmla="val 10882"/>
              <a:gd name="adj2" fmla="val 10317"/>
              <a:gd name="adj3" fmla="val 8057"/>
              <a:gd name="adj4" fmla="val 1833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solidFill>
                <a:schemeClr val="tx1"/>
              </a:solidFill>
            </a:endParaRPr>
          </a:p>
        </p:txBody>
      </p:sp>
      <p:sp>
        <p:nvSpPr>
          <p:cNvPr id="6" name="직사각형 5"/>
          <p:cNvSpPr/>
          <p:nvPr/>
        </p:nvSpPr>
        <p:spPr>
          <a:xfrm>
            <a:off x="1404512" y="5085185"/>
            <a:ext cx="7087443"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7" name="직사각형 6"/>
          <p:cNvSpPr/>
          <p:nvPr/>
        </p:nvSpPr>
        <p:spPr>
          <a:xfrm>
            <a:off x="1406333" y="4175370"/>
            <a:ext cx="7087443"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8" name="모서리가 둥근 직사각형 7"/>
          <p:cNvSpPr/>
          <p:nvPr/>
        </p:nvSpPr>
        <p:spPr>
          <a:xfrm>
            <a:off x="272480" y="2636913"/>
            <a:ext cx="2262251" cy="4004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smtClean="0"/>
              <a:t>Prepare artifact for </a:t>
            </a:r>
          </a:p>
          <a:p>
            <a:pPr algn="ctr"/>
            <a:r>
              <a:rPr lang="en-US" altLang="ko-KR" sz="1200" dirty="0" smtClean="0"/>
              <a:t>web server #1</a:t>
            </a:r>
            <a:endParaRPr lang="ko-KR" altLang="en-US" sz="1200" dirty="0"/>
          </a:p>
        </p:txBody>
      </p:sp>
      <p:sp>
        <p:nvSpPr>
          <p:cNvPr id="9" name="모서리가 둥근 직사각형 8"/>
          <p:cNvSpPr/>
          <p:nvPr/>
        </p:nvSpPr>
        <p:spPr>
          <a:xfrm>
            <a:off x="5031009" y="2636912"/>
            <a:ext cx="2262251" cy="400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Prepare artifact for </a:t>
            </a:r>
          </a:p>
          <a:p>
            <a:pPr algn="ctr"/>
            <a:r>
              <a:rPr lang="en-US" altLang="ko-KR" sz="1200" dirty="0" smtClean="0"/>
              <a:t>web server #2</a:t>
            </a:r>
            <a:endParaRPr lang="ko-KR" altLang="en-US" sz="1200" dirty="0"/>
          </a:p>
        </p:txBody>
      </p:sp>
      <p:sp>
        <p:nvSpPr>
          <p:cNvPr id="10" name="모서리가 둥근 직사각형 9"/>
          <p:cNvSpPr/>
          <p:nvPr/>
        </p:nvSpPr>
        <p:spPr>
          <a:xfrm>
            <a:off x="2612740" y="2636913"/>
            <a:ext cx="2262251" cy="4004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smtClean="0"/>
              <a:t>Prepare artifact for </a:t>
            </a:r>
          </a:p>
          <a:p>
            <a:pPr algn="ctr"/>
            <a:r>
              <a:rPr lang="en-US" altLang="ko-KR" sz="1200" dirty="0" smtClean="0"/>
              <a:t>web application server #1</a:t>
            </a:r>
            <a:endParaRPr lang="ko-KR" altLang="en-US" sz="1200" dirty="0"/>
          </a:p>
        </p:txBody>
      </p:sp>
      <p:sp>
        <p:nvSpPr>
          <p:cNvPr id="11" name="모서리가 둥근 직사각형 10"/>
          <p:cNvSpPr/>
          <p:nvPr/>
        </p:nvSpPr>
        <p:spPr>
          <a:xfrm>
            <a:off x="7371269" y="2636913"/>
            <a:ext cx="2262251" cy="400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Prepare artifact for </a:t>
            </a:r>
          </a:p>
          <a:p>
            <a:pPr algn="ctr"/>
            <a:r>
              <a:rPr lang="en-US" altLang="ko-KR" sz="1200" dirty="0" smtClean="0"/>
              <a:t>web application server #2</a:t>
            </a:r>
            <a:endParaRPr lang="ko-KR" altLang="en-US" sz="1200" dirty="0"/>
          </a:p>
        </p:txBody>
      </p:sp>
      <p:sp>
        <p:nvSpPr>
          <p:cNvPr id="12" name="모서리가 둥근 직사각형 11"/>
          <p:cNvSpPr/>
          <p:nvPr/>
        </p:nvSpPr>
        <p:spPr>
          <a:xfrm>
            <a:off x="272480" y="439139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 artifact for </a:t>
            </a:r>
          </a:p>
          <a:p>
            <a:pPr algn="ctr"/>
            <a:r>
              <a:rPr lang="en-US" altLang="ko-KR" sz="1200" dirty="0" smtClean="0"/>
              <a:t>web server #1</a:t>
            </a:r>
            <a:endParaRPr lang="ko-KR" altLang="en-US" sz="1200" dirty="0"/>
          </a:p>
        </p:txBody>
      </p:sp>
      <p:sp>
        <p:nvSpPr>
          <p:cNvPr id="13" name="모서리가 둥근 직사각형 12"/>
          <p:cNvSpPr/>
          <p:nvPr/>
        </p:nvSpPr>
        <p:spPr>
          <a:xfrm>
            <a:off x="5031009" y="4391393"/>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 artifact for </a:t>
            </a:r>
          </a:p>
          <a:p>
            <a:pPr algn="ctr"/>
            <a:r>
              <a:rPr lang="en-US" altLang="ko-KR" sz="1200" dirty="0" smtClean="0"/>
              <a:t>web server #2</a:t>
            </a:r>
            <a:endParaRPr lang="ko-KR" altLang="en-US" sz="1200" dirty="0"/>
          </a:p>
        </p:txBody>
      </p:sp>
      <p:sp>
        <p:nvSpPr>
          <p:cNvPr id="14" name="모서리가 둥근 직사각형 13"/>
          <p:cNvSpPr/>
          <p:nvPr/>
        </p:nvSpPr>
        <p:spPr>
          <a:xfrm>
            <a:off x="2612740" y="439139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 artifact for </a:t>
            </a:r>
          </a:p>
          <a:p>
            <a:pPr algn="ctr"/>
            <a:r>
              <a:rPr lang="en-US" altLang="ko-KR" sz="1200" dirty="0" smtClean="0"/>
              <a:t>web application server #1</a:t>
            </a:r>
            <a:endParaRPr lang="ko-KR" altLang="en-US" sz="1200" dirty="0"/>
          </a:p>
        </p:txBody>
      </p:sp>
      <p:sp>
        <p:nvSpPr>
          <p:cNvPr id="17" name="모서리가 둥근 직사각형 16"/>
          <p:cNvSpPr/>
          <p:nvPr/>
        </p:nvSpPr>
        <p:spPr>
          <a:xfrm>
            <a:off x="7371269" y="439139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 artifact for </a:t>
            </a:r>
          </a:p>
          <a:p>
            <a:pPr algn="ctr"/>
            <a:r>
              <a:rPr lang="en-US" altLang="ko-KR" sz="1200" dirty="0" smtClean="0"/>
              <a:t>web application server #2</a:t>
            </a:r>
            <a:endParaRPr lang="ko-KR" altLang="en-US" sz="1200" dirty="0"/>
          </a:p>
        </p:txBody>
      </p:sp>
      <p:sp>
        <p:nvSpPr>
          <p:cNvPr id="18" name="모서리가 둥근 직사각형 17"/>
          <p:cNvSpPr/>
          <p:nvPr/>
        </p:nvSpPr>
        <p:spPr>
          <a:xfrm>
            <a:off x="4477384" y="1196752"/>
            <a:ext cx="936104"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all</a:t>
            </a:r>
            <a:endParaRPr lang="ko-KR" altLang="en-US" sz="1200" dirty="0"/>
          </a:p>
        </p:txBody>
      </p:sp>
      <p:sp>
        <p:nvSpPr>
          <p:cNvPr id="19" name="모서리가 둥근 직사각형 18"/>
          <p:cNvSpPr/>
          <p:nvPr/>
        </p:nvSpPr>
        <p:spPr>
          <a:xfrm>
            <a:off x="3689734" y="5394122"/>
            <a:ext cx="2511405" cy="33913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a:t>R</a:t>
            </a:r>
            <a:r>
              <a:rPr lang="en-US" altLang="ko-KR" sz="1200" dirty="0" smtClean="0"/>
              <a:t>estart server</a:t>
            </a:r>
            <a:endParaRPr lang="ko-KR" altLang="en-US" sz="1200" dirty="0"/>
          </a:p>
        </p:txBody>
      </p:sp>
      <p:sp>
        <p:nvSpPr>
          <p:cNvPr id="20" name="모서리가 둥근 직사각형 19"/>
          <p:cNvSpPr/>
          <p:nvPr/>
        </p:nvSpPr>
        <p:spPr>
          <a:xfrm>
            <a:off x="3689734" y="1772816"/>
            <a:ext cx="2511405"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a:t>
            </a:r>
            <a:endParaRPr lang="ko-KR" altLang="en-US" sz="1200" dirty="0"/>
          </a:p>
        </p:txBody>
      </p:sp>
      <p:cxnSp>
        <p:nvCxnSpPr>
          <p:cNvPr id="21" name="직선 화살표 연결선 20"/>
          <p:cNvCxnSpPr>
            <a:stCxn id="18" idx="2"/>
            <a:endCxn id="20" idx="0"/>
          </p:cNvCxnSpPr>
          <p:nvPr/>
        </p:nvCxnSpPr>
        <p:spPr>
          <a:xfrm>
            <a:off x="4945436" y="1556792"/>
            <a:ext cx="0"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모서리가 둥근 직사각형 21"/>
          <p:cNvSpPr/>
          <p:nvPr/>
        </p:nvSpPr>
        <p:spPr>
          <a:xfrm>
            <a:off x="3668488" y="3573016"/>
            <a:ext cx="2569025"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 artifact</a:t>
            </a:r>
            <a:endParaRPr lang="ko-KR" altLang="en-US" sz="1200" dirty="0"/>
          </a:p>
        </p:txBody>
      </p:sp>
      <p:cxnSp>
        <p:nvCxnSpPr>
          <p:cNvPr id="23" name="직선 화살표 연결선 22"/>
          <p:cNvCxnSpPr>
            <a:stCxn id="20" idx="2"/>
            <a:endCxn id="48" idx="0"/>
          </p:cNvCxnSpPr>
          <p:nvPr/>
        </p:nvCxnSpPr>
        <p:spPr>
          <a:xfrm>
            <a:off x="4945437" y="2132856"/>
            <a:ext cx="7565"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a:stCxn id="49" idx="1"/>
            <a:endCxn id="8" idx="0"/>
          </p:cNvCxnSpPr>
          <p:nvPr/>
        </p:nvCxnSpPr>
        <p:spPr>
          <a:xfrm flipH="1">
            <a:off x="1403606" y="2371741"/>
            <a:ext cx="5673" cy="26517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a:stCxn id="8" idx="2"/>
            <a:endCxn id="51" idx="1"/>
          </p:cNvCxnSpPr>
          <p:nvPr/>
        </p:nvCxnSpPr>
        <p:spPr>
          <a:xfrm>
            <a:off x="1403606" y="3037409"/>
            <a:ext cx="5673" cy="2967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a:stCxn id="48" idx="1"/>
            <a:endCxn id="10" idx="0"/>
          </p:cNvCxnSpPr>
          <p:nvPr/>
        </p:nvCxnSpPr>
        <p:spPr>
          <a:xfrm flipH="1">
            <a:off x="3743866" y="2371741"/>
            <a:ext cx="1220" cy="26517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a:stCxn id="48" idx="3"/>
            <a:endCxn id="9" idx="0"/>
          </p:cNvCxnSpPr>
          <p:nvPr/>
        </p:nvCxnSpPr>
        <p:spPr>
          <a:xfrm>
            <a:off x="6160916" y="2371740"/>
            <a:ext cx="1219" cy="26517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a:stCxn id="49" idx="3"/>
            <a:endCxn id="11" idx="0"/>
          </p:cNvCxnSpPr>
          <p:nvPr/>
        </p:nvCxnSpPr>
        <p:spPr>
          <a:xfrm>
            <a:off x="8496722" y="2371741"/>
            <a:ext cx="5672" cy="26517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a:stCxn id="10" idx="2"/>
            <a:endCxn id="50" idx="1"/>
          </p:cNvCxnSpPr>
          <p:nvPr/>
        </p:nvCxnSpPr>
        <p:spPr>
          <a:xfrm>
            <a:off x="3743866" y="3037409"/>
            <a:ext cx="1220" cy="2967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직선 화살표 연결선 29"/>
          <p:cNvCxnSpPr>
            <a:stCxn id="9" idx="2"/>
            <a:endCxn id="50" idx="3"/>
          </p:cNvCxnSpPr>
          <p:nvPr/>
        </p:nvCxnSpPr>
        <p:spPr>
          <a:xfrm flipH="1">
            <a:off x="6160916" y="3037408"/>
            <a:ext cx="1219" cy="29672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a:stCxn id="11" idx="2"/>
            <a:endCxn id="51" idx="3"/>
          </p:cNvCxnSpPr>
          <p:nvPr/>
        </p:nvCxnSpPr>
        <p:spPr>
          <a:xfrm flipH="1">
            <a:off x="8496722" y="3037409"/>
            <a:ext cx="5672" cy="2967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a:endCxn id="22" idx="0"/>
          </p:cNvCxnSpPr>
          <p:nvPr/>
        </p:nvCxnSpPr>
        <p:spPr>
          <a:xfrm>
            <a:off x="4953000" y="3330704"/>
            <a:ext cx="0" cy="2423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직선 화살표 연결선 32"/>
          <p:cNvCxnSpPr>
            <a:stCxn id="22" idx="2"/>
            <a:endCxn id="7" idx="0"/>
          </p:cNvCxnSpPr>
          <p:nvPr/>
        </p:nvCxnSpPr>
        <p:spPr>
          <a:xfrm flipH="1">
            <a:off x="4950055" y="3933057"/>
            <a:ext cx="2946" cy="2423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a:stCxn id="7" idx="1"/>
            <a:endCxn id="12" idx="0"/>
          </p:cNvCxnSpPr>
          <p:nvPr/>
        </p:nvCxnSpPr>
        <p:spPr>
          <a:xfrm flipH="1">
            <a:off x="1403606" y="4198230"/>
            <a:ext cx="2727" cy="1931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직선 화살표 연결선 34"/>
          <p:cNvCxnSpPr>
            <a:stCxn id="12" idx="2"/>
            <a:endCxn id="6" idx="1"/>
          </p:cNvCxnSpPr>
          <p:nvPr/>
        </p:nvCxnSpPr>
        <p:spPr>
          <a:xfrm>
            <a:off x="1403606" y="4791890"/>
            <a:ext cx="906" cy="31615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52" idx="1"/>
            <a:endCxn id="14" idx="0"/>
          </p:cNvCxnSpPr>
          <p:nvPr/>
        </p:nvCxnSpPr>
        <p:spPr>
          <a:xfrm>
            <a:off x="3742139" y="4198230"/>
            <a:ext cx="1727" cy="1931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직선 화살표 연결선 36"/>
          <p:cNvCxnSpPr>
            <a:stCxn id="52" idx="3"/>
            <a:endCxn id="13" idx="0"/>
          </p:cNvCxnSpPr>
          <p:nvPr/>
        </p:nvCxnSpPr>
        <p:spPr>
          <a:xfrm>
            <a:off x="6157970" y="4198229"/>
            <a:ext cx="4165" cy="19316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a:stCxn id="7" idx="3"/>
            <a:endCxn id="17" idx="0"/>
          </p:cNvCxnSpPr>
          <p:nvPr/>
        </p:nvCxnSpPr>
        <p:spPr>
          <a:xfrm>
            <a:off x="8493775" y="4198230"/>
            <a:ext cx="8619" cy="1931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14" idx="2"/>
            <a:endCxn id="53" idx="1"/>
          </p:cNvCxnSpPr>
          <p:nvPr/>
        </p:nvCxnSpPr>
        <p:spPr>
          <a:xfrm flipH="1">
            <a:off x="3737686" y="4791890"/>
            <a:ext cx="6180" cy="31615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a:stCxn id="13" idx="2"/>
            <a:endCxn id="53" idx="3"/>
          </p:cNvCxnSpPr>
          <p:nvPr/>
        </p:nvCxnSpPr>
        <p:spPr>
          <a:xfrm flipH="1">
            <a:off x="6153515" y="4791890"/>
            <a:ext cx="8619" cy="31615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직선 화살표 연결선 40"/>
          <p:cNvCxnSpPr>
            <a:stCxn id="17" idx="2"/>
            <a:endCxn id="6" idx="3"/>
          </p:cNvCxnSpPr>
          <p:nvPr/>
        </p:nvCxnSpPr>
        <p:spPr>
          <a:xfrm flipH="1">
            <a:off x="8491955" y="4791890"/>
            <a:ext cx="10440" cy="31615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직선 화살표 연결선 41"/>
          <p:cNvCxnSpPr>
            <a:stCxn id="53" idx="2"/>
            <a:endCxn id="19" idx="0"/>
          </p:cNvCxnSpPr>
          <p:nvPr/>
        </p:nvCxnSpPr>
        <p:spPr>
          <a:xfrm flipH="1">
            <a:off x="4945436" y="5130903"/>
            <a:ext cx="165" cy="26321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타원 42"/>
          <p:cNvSpPr/>
          <p:nvPr/>
        </p:nvSpPr>
        <p:spPr>
          <a:xfrm>
            <a:off x="4796983" y="692696"/>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44" name="타원 43"/>
          <p:cNvSpPr/>
          <p:nvPr/>
        </p:nvSpPr>
        <p:spPr>
          <a:xfrm>
            <a:off x="4796983" y="5949280"/>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45" name="직선 화살표 연결선 44"/>
          <p:cNvCxnSpPr>
            <a:stCxn id="43" idx="4"/>
            <a:endCxn id="18" idx="0"/>
          </p:cNvCxnSpPr>
          <p:nvPr/>
        </p:nvCxnSpPr>
        <p:spPr>
          <a:xfrm flipH="1">
            <a:off x="4945436" y="980728"/>
            <a:ext cx="7564"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a:stCxn id="19" idx="2"/>
            <a:endCxn id="44" idx="0"/>
          </p:cNvCxnSpPr>
          <p:nvPr/>
        </p:nvCxnSpPr>
        <p:spPr>
          <a:xfrm>
            <a:off x="4945436" y="5733256"/>
            <a:ext cx="7564"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7" name="그룹 42"/>
          <p:cNvGrpSpPr/>
          <p:nvPr/>
        </p:nvGrpSpPr>
        <p:grpSpPr>
          <a:xfrm>
            <a:off x="1409280" y="2348881"/>
            <a:ext cx="7087443" cy="45719"/>
            <a:chOff x="1300873" y="2852936"/>
            <a:chExt cx="6542255" cy="45719"/>
          </a:xfrm>
        </p:grpSpPr>
        <p:sp>
          <p:nvSpPr>
            <p:cNvPr id="48" name="직사각형 47"/>
            <p:cNvSpPr/>
            <p:nvPr/>
          </p:nvSpPr>
          <p:spPr>
            <a:xfrm>
              <a:off x="3457002" y="2852936"/>
              <a:ext cx="2229997"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49" name="직사각형 48"/>
            <p:cNvSpPr/>
            <p:nvPr/>
          </p:nvSpPr>
          <p:spPr>
            <a:xfrm>
              <a:off x="1300873" y="2852936"/>
              <a:ext cx="6542255"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sp>
        <p:nvSpPr>
          <p:cNvPr id="50" name="직사각형 49"/>
          <p:cNvSpPr/>
          <p:nvPr/>
        </p:nvSpPr>
        <p:spPr>
          <a:xfrm>
            <a:off x="3745086" y="3311274"/>
            <a:ext cx="241583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51" name="직사각형 50"/>
          <p:cNvSpPr/>
          <p:nvPr/>
        </p:nvSpPr>
        <p:spPr>
          <a:xfrm>
            <a:off x="1409280" y="3311274"/>
            <a:ext cx="7087443"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52" name="직사각형 51"/>
          <p:cNvSpPr/>
          <p:nvPr/>
        </p:nvSpPr>
        <p:spPr>
          <a:xfrm>
            <a:off x="3742139" y="4175370"/>
            <a:ext cx="241583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53" name="직사각형 52"/>
          <p:cNvSpPr/>
          <p:nvPr/>
        </p:nvSpPr>
        <p:spPr>
          <a:xfrm>
            <a:off x="3737686" y="5085185"/>
            <a:ext cx="241583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pic>
        <p:nvPicPr>
          <p:cNvPr id="54" name="그림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35705" y="3573017"/>
            <a:ext cx="988264" cy="729795"/>
          </a:xfrm>
          <a:prstGeom prst="rect">
            <a:avLst/>
          </a:prstGeom>
        </p:spPr>
      </p:pic>
      <p:pic>
        <p:nvPicPr>
          <p:cNvPr id="55" name="그림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74155" y="5394122"/>
            <a:ext cx="988264" cy="729795"/>
          </a:xfrm>
          <a:prstGeom prst="rect">
            <a:avLst/>
          </a:prstGeom>
        </p:spPr>
      </p:pic>
      <p:sp>
        <p:nvSpPr>
          <p:cNvPr id="56" name="오른쪽 화살표 55"/>
          <p:cNvSpPr/>
          <p:nvPr/>
        </p:nvSpPr>
        <p:spPr>
          <a:xfrm>
            <a:off x="1364601" y="5406944"/>
            <a:ext cx="2244680" cy="31348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57" name="오른쪽 화살표 56"/>
          <p:cNvSpPr/>
          <p:nvPr/>
        </p:nvSpPr>
        <p:spPr>
          <a:xfrm rot="10800000">
            <a:off x="6357157" y="3596292"/>
            <a:ext cx="2244680" cy="31348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58" name="폭발 2 57"/>
          <p:cNvSpPr/>
          <p:nvPr/>
        </p:nvSpPr>
        <p:spPr>
          <a:xfrm>
            <a:off x="4367935" y="2132856"/>
            <a:ext cx="858095" cy="666562"/>
          </a:xfrm>
          <a:prstGeom prst="irregularSeal2">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폭발 2 58"/>
          <p:cNvSpPr/>
          <p:nvPr/>
        </p:nvSpPr>
        <p:spPr>
          <a:xfrm>
            <a:off x="1988671" y="2146018"/>
            <a:ext cx="858095" cy="666562"/>
          </a:xfrm>
          <a:prstGeom prst="irregularSeal2">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0" name="그룹 70"/>
          <p:cNvGrpSpPr/>
          <p:nvPr/>
        </p:nvGrpSpPr>
        <p:grpSpPr>
          <a:xfrm>
            <a:off x="6868177" y="620688"/>
            <a:ext cx="2981367" cy="1361260"/>
            <a:chOff x="6153623" y="764704"/>
            <a:chExt cx="2752031" cy="1361260"/>
          </a:xfrm>
        </p:grpSpPr>
        <p:grpSp>
          <p:nvGrpSpPr>
            <p:cNvPr id="61" name="그룹 160"/>
            <p:cNvGrpSpPr/>
            <p:nvPr/>
          </p:nvGrpSpPr>
          <p:grpSpPr>
            <a:xfrm>
              <a:off x="6153623" y="764704"/>
              <a:ext cx="2752031" cy="1361260"/>
              <a:chOff x="6153623" y="836712"/>
              <a:chExt cx="2752031" cy="1361260"/>
            </a:xfrm>
          </p:grpSpPr>
          <p:sp>
            <p:nvSpPr>
              <p:cNvPr id="64" name="직사각형 63"/>
              <p:cNvSpPr/>
              <p:nvPr/>
            </p:nvSpPr>
            <p:spPr>
              <a:xfrm>
                <a:off x="6153623" y="836712"/>
                <a:ext cx="2752031" cy="1361260"/>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altLang="ko-KR" sz="1200" b="1" dirty="0" smtClean="0"/>
                  <a:t>Legend</a:t>
                </a:r>
                <a:endParaRPr lang="ko-KR" altLang="en-US" sz="1200" b="1" dirty="0"/>
              </a:p>
            </p:txBody>
          </p:sp>
          <p:sp>
            <p:nvSpPr>
              <p:cNvPr id="65" name="TextBox 64"/>
              <p:cNvSpPr txBox="1"/>
              <p:nvPr/>
            </p:nvSpPr>
            <p:spPr>
              <a:xfrm>
                <a:off x="7982563" y="1124744"/>
                <a:ext cx="615849" cy="461665"/>
              </a:xfrm>
              <a:prstGeom prst="rect">
                <a:avLst/>
              </a:prstGeom>
              <a:noFill/>
            </p:spPr>
            <p:txBody>
              <a:bodyPr wrap="none" rtlCol="0">
                <a:spAutoFit/>
              </a:bodyPr>
              <a:lstStyle/>
              <a:p>
                <a:r>
                  <a:rPr lang="en-US" altLang="ko-KR" sz="1200" dirty="0" smtClean="0"/>
                  <a:t>Join</a:t>
                </a:r>
              </a:p>
              <a:p>
                <a:r>
                  <a:rPr lang="en-US" altLang="ko-KR" sz="1200" dirty="0" smtClean="0"/>
                  <a:t>Trigger</a:t>
                </a:r>
                <a:endParaRPr lang="ko-KR" altLang="en-US" sz="1200" dirty="0"/>
              </a:p>
            </p:txBody>
          </p:sp>
          <p:sp>
            <p:nvSpPr>
              <p:cNvPr id="66" name="모서리가 둥근 직사각형 65"/>
              <p:cNvSpPr/>
              <p:nvPr/>
            </p:nvSpPr>
            <p:spPr>
              <a:xfrm>
                <a:off x="6297640" y="1536372"/>
                <a:ext cx="1152128"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A</a:t>
                </a:r>
                <a:r>
                  <a:rPr lang="en-US" altLang="ko-KR" sz="1200" dirty="0" smtClean="0"/>
                  <a:t>ctive job</a:t>
                </a:r>
                <a:endParaRPr lang="ko-KR" altLang="en-US" sz="1200" dirty="0"/>
              </a:p>
            </p:txBody>
          </p:sp>
          <p:sp>
            <p:nvSpPr>
              <p:cNvPr id="67" name="모서리가 둥근 직사각형 66"/>
              <p:cNvSpPr/>
              <p:nvPr/>
            </p:nvSpPr>
            <p:spPr>
              <a:xfrm>
                <a:off x="6297640" y="1824404"/>
                <a:ext cx="1152128" cy="2160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smtClean="0"/>
                  <a:t>Pending job</a:t>
                </a:r>
                <a:endParaRPr lang="ko-KR" altLang="en-US" sz="1200" dirty="0"/>
              </a:p>
            </p:txBody>
          </p:sp>
          <p:sp>
            <p:nvSpPr>
              <p:cNvPr id="68" name="모서리가 둥근 직사각형 67"/>
              <p:cNvSpPr/>
              <p:nvPr/>
            </p:nvSpPr>
            <p:spPr>
              <a:xfrm>
                <a:off x="6297640" y="1232756"/>
                <a:ext cx="1152128" cy="2160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Job</a:t>
                </a:r>
                <a:endParaRPr lang="ko-KR" altLang="en-US" sz="1200" dirty="0"/>
              </a:p>
            </p:txBody>
          </p:sp>
          <p:pic>
            <p:nvPicPr>
              <p:cNvPr id="69" name="그림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1906" y="1196326"/>
                <a:ext cx="396478" cy="317182"/>
              </a:xfrm>
              <a:prstGeom prst="rect">
                <a:avLst/>
              </a:prstGeom>
            </p:spPr>
          </p:pic>
        </p:grpSp>
        <p:sp>
          <p:nvSpPr>
            <p:cNvPr id="62" name="오른쪽 화살표 61"/>
            <p:cNvSpPr/>
            <p:nvPr/>
          </p:nvSpPr>
          <p:spPr>
            <a:xfrm>
              <a:off x="7524328" y="1387320"/>
              <a:ext cx="1296144" cy="38549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1200" dirty="0" smtClean="0"/>
                <a:t>Control</a:t>
              </a:r>
              <a:endParaRPr lang="ko-KR" altLang="en-US" sz="1200" dirty="0"/>
            </a:p>
          </p:txBody>
        </p:sp>
        <p:sp>
          <p:nvSpPr>
            <p:cNvPr id="63" name="오른쪽 화살표 62"/>
            <p:cNvSpPr/>
            <p:nvPr/>
          </p:nvSpPr>
          <p:spPr>
            <a:xfrm>
              <a:off x="7524328" y="1675352"/>
              <a:ext cx="1296144" cy="38549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sz="1200" dirty="0" smtClean="0"/>
                <a:t>Active Control</a:t>
              </a:r>
              <a:endParaRPr lang="ko-KR" altLang="en-US" sz="1200" dirty="0"/>
            </a:p>
          </p:txBody>
        </p:sp>
      </p:grpSp>
    </p:spTree>
    <p:extLst>
      <p:ext uri="{BB962C8B-B14F-4D97-AF65-F5344CB8AC3E}">
        <p14:creationId xmlns:p14="http://schemas.microsoft.com/office/powerpoint/2010/main" val="27787872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43120" y="80628"/>
            <a:ext cx="2161169" cy="369332"/>
          </a:xfrm>
          <a:prstGeom prst="rect">
            <a:avLst/>
          </a:prstGeom>
          <a:noFill/>
        </p:spPr>
        <p:txBody>
          <a:bodyPr wrap="none" rtlCol="0">
            <a:spAutoFit/>
          </a:bodyPr>
          <a:lstStyle/>
          <a:p>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6. </a:t>
            </a:r>
            <a:r>
              <a:rPr lang="ko-KR" altLang="en-US"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대응 전략 </a:t>
            </a:r>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(Join)</a:t>
            </a:r>
            <a:endPar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endParaRPr>
          </a:p>
        </p:txBody>
      </p:sp>
      <p:sp>
        <p:nvSpPr>
          <p:cNvPr id="16" name="TextBox 15"/>
          <p:cNvSpPr txBox="1"/>
          <p:nvPr/>
        </p:nvSpPr>
        <p:spPr>
          <a:xfrm>
            <a:off x="7617107" y="96017"/>
            <a:ext cx="2007153" cy="338554"/>
          </a:xfrm>
          <a:prstGeom prst="rect">
            <a:avLst/>
          </a:prstGeom>
          <a:noFill/>
        </p:spPr>
        <p:txBody>
          <a:bodyPr wrap="none" rtlCol="0">
            <a:spAutoFit/>
          </a:bodyPr>
          <a:lstStyle/>
          <a:p>
            <a:pPr algn="r"/>
            <a:r>
              <a:rPr lang="en-US" altLang="ko-KR" sz="1600" b="1" dirty="0">
                <a:solidFill>
                  <a:schemeClr val="accent1">
                    <a:lumMod val="40000"/>
                    <a:lumOff val="60000"/>
                  </a:schemeClr>
                </a:solidFill>
                <a:latin typeface="맑은 고딕" pitchFamily="50" charset="-127"/>
                <a:ea typeface="맑은 고딕" pitchFamily="50" charset="-127"/>
              </a:rPr>
              <a:t>6.4 Deploy artifact</a:t>
            </a:r>
          </a:p>
        </p:txBody>
      </p:sp>
      <p:sp>
        <p:nvSpPr>
          <p:cNvPr id="14" name="굽은 화살표 13"/>
          <p:cNvSpPr/>
          <p:nvPr/>
        </p:nvSpPr>
        <p:spPr>
          <a:xfrm rot="5400000" flipV="1">
            <a:off x="1218195" y="2970559"/>
            <a:ext cx="1618962" cy="3042336"/>
          </a:xfrm>
          <a:prstGeom prst="bentArrow">
            <a:avLst>
              <a:gd name="adj1" fmla="val 9941"/>
              <a:gd name="adj2" fmla="val 10317"/>
              <a:gd name="adj3" fmla="val 8057"/>
              <a:gd name="adj4" fmla="val 1833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solidFill>
                <a:schemeClr val="tx1"/>
              </a:solidFill>
            </a:endParaRPr>
          </a:p>
        </p:txBody>
      </p:sp>
      <p:sp>
        <p:nvSpPr>
          <p:cNvPr id="17" name="굽은 화살표 16"/>
          <p:cNvSpPr/>
          <p:nvPr/>
        </p:nvSpPr>
        <p:spPr>
          <a:xfrm rot="5400000">
            <a:off x="7025197" y="1284796"/>
            <a:ext cx="1618962" cy="2955043"/>
          </a:xfrm>
          <a:prstGeom prst="bentArrow">
            <a:avLst>
              <a:gd name="adj1" fmla="val 10882"/>
              <a:gd name="adj2" fmla="val 10317"/>
              <a:gd name="adj3" fmla="val 8057"/>
              <a:gd name="adj4" fmla="val 18336"/>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solidFill>
                <a:schemeClr val="tx1"/>
              </a:solidFill>
            </a:endParaRPr>
          </a:p>
        </p:txBody>
      </p:sp>
      <p:sp>
        <p:nvSpPr>
          <p:cNvPr id="18" name="직사각형 17"/>
          <p:cNvSpPr/>
          <p:nvPr/>
        </p:nvSpPr>
        <p:spPr>
          <a:xfrm>
            <a:off x="1404512" y="5085185"/>
            <a:ext cx="7087443"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9" name="직사각형 18"/>
          <p:cNvSpPr/>
          <p:nvPr/>
        </p:nvSpPr>
        <p:spPr>
          <a:xfrm>
            <a:off x="1406333" y="4175370"/>
            <a:ext cx="7087443"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0" name="모서리가 둥근 직사각형 19"/>
          <p:cNvSpPr/>
          <p:nvPr/>
        </p:nvSpPr>
        <p:spPr>
          <a:xfrm>
            <a:off x="272480" y="2636913"/>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 </a:t>
            </a:r>
          </a:p>
          <a:p>
            <a:pPr algn="ctr"/>
            <a:r>
              <a:rPr lang="en-US" altLang="ko-KR" sz="1200" dirty="0" smtClean="0"/>
              <a:t>web server #1</a:t>
            </a:r>
            <a:endParaRPr lang="ko-KR" altLang="en-US" sz="1200" dirty="0"/>
          </a:p>
        </p:txBody>
      </p:sp>
      <p:sp>
        <p:nvSpPr>
          <p:cNvPr id="21" name="모서리가 둥근 직사각형 20"/>
          <p:cNvSpPr/>
          <p:nvPr/>
        </p:nvSpPr>
        <p:spPr>
          <a:xfrm>
            <a:off x="5031009" y="2636912"/>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 </a:t>
            </a:r>
          </a:p>
          <a:p>
            <a:pPr algn="ctr"/>
            <a:r>
              <a:rPr lang="en-US" altLang="ko-KR" sz="1200" dirty="0" smtClean="0"/>
              <a:t>web server #2</a:t>
            </a:r>
            <a:endParaRPr lang="ko-KR" altLang="en-US" sz="1200" dirty="0"/>
          </a:p>
        </p:txBody>
      </p:sp>
      <p:sp>
        <p:nvSpPr>
          <p:cNvPr id="22" name="모서리가 둥근 직사각형 21"/>
          <p:cNvSpPr/>
          <p:nvPr/>
        </p:nvSpPr>
        <p:spPr>
          <a:xfrm>
            <a:off x="2612740" y="2636913"/>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 </a:t>
            </a:r>
          </a:p>
          <a:p>
            <a:pPr algn="ctr"/>
            <a:r>
              <a:rPr lang="en-US" altLang="ko-KR" sz="1200" dirty="0" smtClean="0"/>
              <a:t>web application server #1</a:t>
            </a:r>
            <a:endParaRPr lang="ko-KR" altLang="en-US" sz="1200" dirty="0"/>
          </a:p>
        </p:txBody>
      </p:sp>
      <p:sp>
        <p:nvSpPr>
          <p:cNvPr id="23" name="모서리가 둥근 직사각형 22"/>
          <p:cNvSpPr/>
          <p:nvPr/>
        </p:nvSpPr>
        <p:spPr>
          <a:xfrm>
            <a:off x="7371269" y="2636913"/>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 </a:t>
            </a:r>
          </a:p>
          <a:p>
            <a:pPr algn="ctr"/>
            <a:r>
              <a:rPr lang="en-US" altLang="ko-KR" sz="1200" dirty="0" smtClean="0"/>
              <a:t>web application server #2</a:t>
            </a:r>
            <a:endParaRPr lang="ko-KR" altLang="en-US" sz="1200" dirty="0"/>
          </a:p>
        </p:txBody>
      </p:sp>
      <p:sp>
        <p:nvSpPr>
          <p:cNvPr id="24" name="모서리가 둥근 직사각형 23"/>
          <p:cNvSpPr/>
          <p:nvPr/>
        </p:nvSpPr>
        <p:spPr>
          <a:xfrm>
            <a:off x="272480" y="439139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 artifact for </a:t>
            </a:r>
          </a:p>
          <a:p>
            <a:pPr algn="ctr"/>
            <a:r>
              <a:rPr lang="en-US" altLang="ko-KR" sz="1200" dirty="0" smtClean="0"/>
              <a:t>web server #1</a:t>
            </a:r>
            <a:endParaRPr lang="ko-KR" altLang="en-US" sz="1200" dirty="0"/>
          </a:p>
        </p:txBody>
      </p:sp>
      <p:sp>
        <p:nvSpPr>
          <p:cNvPr id="25" name="모서리가 둥근 직사각형 24"/>
          <p:cNvSpPr/>
          <p:nvPr/>
        </p:nvSpPr>
        <p:spPr>
          <a:xfrm>
            <a:off x="5031009" y="4391393"/>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 artifact for </a:t>
            </a:r>
          </a:p>
          <a:p>
            <a:pPr algn="ctr"/>
            <a:r>
              <a:rPr lang="en-US" altLang="ko-KR" sz="1200" dirty="0" smtClean="0"/>
              <a:t>web server #2</a:t>
            </a:r>
            <a:endParaRPr lang="ko-KR" altLang="en-US" sz="1200" dirty="0"/>
          </a:p>
        </p:txBody>
      </p:sp>
      <p:sp>
        <p:nvSpPr>
          <p:cNvPr id="26" name="모서리가 둥근 직사각형 25"/>
          <p:cNvSpPr/>
          <p:nvPr/>
        </p:nvSpPr>
        <p:spPr>
          <a:xfrm>
            <a:off x="2612740" y="439139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 artifact for </a:t>
            </a:r>
          </a:p>
          <a:p>
            <a:pPr algn="ctr"/>
            <a:r>
              <a:rPr lang="en-US" altLang="ko-KR" sz="1200" dirty="0" smtClean="0"/>
              <a:t>web application server #1</a:t>
            </a:r>
            <a:endParaRPr lang="ko-KR" altLang="en-US" sz="1200" dirty="0"/>
          </a:p>
        </p:txBody>
      </p:sp>
      <p:sp>
        <p:nvSpPr>
          <p:cNvPr id="27" name="모서리가 둥근 직사각형 26"/>
          <p:cNvSpPr/>
          <p:nvPr/>
        </p:nvSpPr>
        <p:spPr>
          <a:xfrm>
            <a:off x="7371269" y="439139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 artifact for </a:t>
            </a:r>
          </a:p>
          <a:p>
            <a:pPr algn="ctr"/>
            <a:r>
              <a:rPr lang="en-US" altLang="ko-KR" sz="1200" dirty="0" smtClean="0"/>
              <a:t>web application server #2</a:t>
            </a:r>
            <a:endParaRPr lang="ko-KR" altLang="en-US" sz="1200" dirty="0"/>
          </a:p>
        </p:txBody>
      </p:sp>
      <p:sp>
        <p:nvSpPr>
          <p:cNvPr id="28" name="모서리가 둥근 직사각형 27"/>
          <p:cNvSpPr/>
          <p:nvPr/>
        </p:nvSpPr>
        <p:spPr>
          <a:xfrm>
            <a:off x="4477384" y="1196752"/>
            <a:ext cx="936104"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all</a:t>
            </a:r>
            <a:endParaRPr lang="ko-KR" altLang="en-US" sz="1200" dirty="0"/>
          </a:p>
        </p:txBody>
      </p:sp>
      <p:sp>
        <p:nvSpPr>
          <p:cNvPr id="29" name="모서리가 둥근 직사각형 28"/>
          <p:cNvSpPr/>
          <p:nvPr/>
        </p:nvSpPr>
        <p:spPr>
          <a:xfrm>
            <a:off x="3689734" y="5394122"/>
            <a:ext cx="2511405" cy="33913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a:t>R</a:t>
            </a:r>
            <a:r>
              <a:rPr lang="en-US" altLang="ko-KR" sz="1200" dirty="0" smtClean="0"/>
              <a:t>estart server</a:t>
            </a:r>
            <a:endParaRPr lang="ko-KR" altLang="en-US" sz="1200" dirty="0"/>
          </a:p>
        </p:txBody>
      </p:sp>
      <p:sp>
        <p:nvSpPr>
          <p:cNvPr id="30" name="모서리가 둥근 직사각형 29"/>
          <p:cNvSpPr/>
          <p:nvPr/>
        </p:nvSpPr>
        <p:spPr>
          <a:xfrm>
            <a:off x="3689734" y="1772816"/>
            <a:ext cx="2511405"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a:t>
            </a:r>
            <a:endParaRPr lang="ko-KR" altLang="en-US" sz="1200" dirty="0"/>
          </a:p>
        </p:txBody>
      </p:sp>
      <p:cxnSp>
        <p:nvCxnSpPr>
          <p:cNvPr id="31" name="직선 화살표 연결선 30"/>
          <p:cNvCxnSpPr>
            <a:stCxn id="28" idx="2"/>
            <a:endCxn id="30" idx="0"/>
          </p:cNvCxnSpPr>
          <p:nvPr/>
        </p:nvCxnSpPr>
        <p:spPr>
          <a:xfrm>
            <a:off x="4945436" y="1556792"/>
            <a:ext cx="0"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모서리가 둥근 직사각형 31"/>
          <p:cNvSpPr/>
          <p:nvPr/>
        </p:nvSpPr>
        <p:spPr>
          <a:xfrm>
            <a:off x="3668488" y="3573016"/>
            <a:ext cx="2569025"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Deploy artifact</a:t>
            </a:r>
            <a:endParaRPr lang="ko-KR" altLang="en-US" sz="1200" dirty="0"/>
          </a:p>
        </p:txBody>
      </p:sp>
      <p:cxnSp>
        <p:nvCxnSpPr>
          <p:cNvPr id="33" name="직선 화살표 연결선 32"/>
          <p:cNvCxnSpPr>
            <a:stCxn id="30" idx="2"/>
            <a:endCxn id="58" idx="0"/>
          </p:cNvCxnSpPr>
          <p:nvPr/>
        </p:nvCxnSpPr>
        <p:spPr>
          <a:xfrm>
            <a:off x="4945437" y="2132856"/>
            <a:ext cx="7565"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a:stCxn id="59" idx="1"/>
            <a:endCxn id="20" idx="0"/>
          </p:cNvCxnSpPr>
          <p:nvPr/>
        </p:nvCxnSpPr>
        <p:spPr>
          <a:xfrm flipH="1">
            <a:off x="1403606" y="2371741"/>
            <a:ext cx="5673" cy="26517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직선 화살표 연결선 34"/>
          <p:cNvCxnSpPr>
            <a:stCxn id="20" idx="2"/>
            <a:endCxn id="61" idx="1"/>
          </p:cNvCxnSpPr>
          <p:nvPr/>
        </p:nvCxnSpPr>
        <p:spPr>
          <a:xfrm>
            <a:off x="1403606" y="3037409"/>
            <a:ext cx="5673" cy="2967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58" idx="1"/>
            <a:endCxn id="22" idx="0"/>
          </p:cNvCxnSpPr>
          <p:nvPr/>
        </p:nvCxnSpPr>
        <p:spPr>
          <a:xfrm flipH="1">
            <a:off x="3743866" y="2371741"/>
            <a:ext cx="1220" cy="26517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직선 화살표 연결선 36"/>
          <p:cNvCxnSpPr>
            <a:stCxn id="58" idx="3"/>
            <a:endCxn id="21" idx="0"/>
          </p:cNvCxnSpPr>
          <p:nvPr/>
        </p:nvCxnSpPr>
        <p:spPr>
          <a:xfrm>
            <a:off x="6160916" y="2371740"/>
            <a:ext cx="1219" cy="26517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a:stCxn id="59" idx="3"/>
            <a:endCxn id="23" idx="0"/>
          </p:cNvCxnSpPr>
          <p:nvPr/>
        </p:nvCxnSpPr>
        <p:spPr>
          <a:xfrm>
            <a:off x="8496722" y="2371741"/>
            <a:ext cx="5672" cy="26517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22" idx="2"/>
            <a:endCxn id="60" idx="1"/>
          </p:cNvCxnSpPr>
          <p:nvPr/>
        </p:nvCxnSpPr>
        <p:spPr>
          <a:xfrm>
            <a:off x="3743866" y="3037409"/>
            <a:ext cx="1220" cy="2967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a:stCxn id="21" idx="2"/>
            <a:endCxn id="60" idx="3"/>
          </p:cNvCxnSpPr>
          <p:nvPr/>
        </p:nvCxnSpPr>
        <p:spPr>
          <a:xfrm flipH="1">
            <a:off x="6160916" y="3037408"/>
            <a:ext cx="1219" cy="29672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직선 화살표 연결선 40"/>
          <p:cNvCxnSpPr>
            <a:stCxn id="23" idx="2"/>
            <a:endCxn id="61" idx="3"/>
          </p:cNvCxnSpPr>
          <p:nvPr/>
        </p:nvCxnSpPr>
        <p:spPr>
          <a:xfrm flipH="1">
            <a:off x="8496722" y="3037409"/>
            <a:ext cx="5672" cy="2967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직선 화살표 연결선 41"/>
          <p:cNvCxnSpPr>
            <a:endCxn id="32" idx="0"/>
          </p:cNvCxnSpPr>
          <p:nvPr/>
        </p:nvCxnSpPr>
        <p:spPr>
          <a:xfrm>
            <a:off x="4953000" y="3330704"/>
            <a:ext cx="0" cy="2423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직선 화살표 연결선 42"/>
          <p:cNvCxnSpPr>
            <a:stCxn id="32" idx="2"/>
            <a:endCxn id="19" idx="0"/>
          </p:cNvCxnSpPr>
          <p:nvPr/>
        </p:nvCxnSpPr>
        <p:spPr>
          <a:xfrm flipH="1">
            <a:off x="4950055" y="3933057"/>
            <a:ext cx="2946" cy="2423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직선 화살표 연결선 43"/>
          <p:cNvCxnSpPr>
            <a:stCxn id="19" idx="1"/>
            <a:endCxn id="24" idx="0"/>
          </p:cNvCxnSpPr>
          <p:nvPr/>
        </p:nvCxnSpPr>
        <p:spPr>
          <a:xfrm flipH="1">
            <a:off x="1403606" y="4198230"/>
            <a:ext cx="2727" cy="1931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직선 화살표 연결선 44"/>
          <p:cNvCxnSpPr>
            <a:stCxn id="24" idx="2"/>
            <a:endCxn id="18" idx="1"/>
          </p:cNvCxnSpPr>
          <p:nvPr/>
        </p:nvCxnSpPr>
        <p:spPr>
          <a:xfrm>
            <a:off x="1403606" y="4791890"/>
            <a:ext cx="906" cy="31615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a:stCxn id="62" idx="1"/>
            <a:endCxn id="26" idx="0"/>
          </p:cNvCxnSpPr>
          <p:nvPr/>
        </p:nvCxnSpPr>
        <p:spPr>
          <a:xfrm>
            <a:off x="3742139" y="4198230"/>
            <a:ext cx="1727" cy="1931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직선 화살표 연결선 46"/>
          <p:cNvCxnSpPr>
            <a:stCxn id="62" idx="3"/>
            <a:endCxn id="25" idx="0"/>
          </p:cNvCxnSpPr>
          <p:nvPr/>
        </p:nvCxnSpPr>
        <p:spPr>
          <a:xfrm>
            <a:off x="6157970" y="4198229"/>
            <a:ext cx="4165" cy="19316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stCxn id="19" idx="3"/>
            <a:endCxn id="27" idx="0"/>
          </p:cNvCxnSpPr>
          <p:nvPr/>
        </p:nvCxnSpPr>
        <p:spPr>
          <a:xfrm>
            <a:off x="8493775" y="4198230"/>
            <a:ext cx="8619" cy="1931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직선 화살표 연결선 48"/>
          <p:cNvCxnSpPr>
            <a:stCxn id="26" idx="2"/>
            <a:endCxn id="63" idx="1"/>
          </p:cNvCxnSpPr>
          <p:nvPr/>
        </p:nvCxnSpPr>
        <p:spPr>
          <a:xfrm flipH="1">
            <a:off x="3737686" y="4791890"/>
            <a:ext cx="6180" cy="31615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25" idx="2"/>
            <a:endCxn id="63" idx="3"/>
          </p:cNvCxnSpPr>
          <p:nvPr/>
        </p:nvCxnSpPr>
        <p:spPr>
          <a:xfrm flipH="1">
            <a:off x="6153515" y="4791890"/>
            <a:ext cx="8619" cy="31615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a:stCxn id="27" idx="2"/>
            <a:endCxn id="18" idx="3"/>
          </p:cNvCxnSpPr>
          <p:nvPr/>
        </p:nvCxnSpPr>
        <p:spPr>
          <a:xfrm flipH="1">
            <a:off x="8491955" y="4791890"/>
            <a:ext cx="10440" cy="31615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직선 화살표 연결선 51"/>
          <p:cNvCxnSpPr>
            <a:stCxn id="63" idx="2"/>
            <a:endCxn id="29" idx="0"/>
          </p:cNvCxnSpPr>
          <p:nvPr/>
        </p:nvCxnSpPr>
        <p:spPr>
          <a:xfrm flipH="1">
            <a:off x="4945436" y="5130903"/>
            <a:ext cx="165" cy="26321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타원 52"/>
          <p:cNvSpPr/>
          <p:nvPr/>
        </p:nvSpPr>
        <p:spPr>
          <a:xfrm>
            <a:off x="4796983" y="692696"/>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54" name="타원 53"/>
          <p:cNvSpPr/>
          <p:nvPr/>
        </p:nvSpPr>
        <p:spPr>
          <a:xfrm>
            <a:off x="4796983" y="5949280"/>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55" name="직선 화살표 연결선 54"/>
          <p:cNvCxnSpPr>
            <a:stCxn id="53" idx="4"/>
            <a:endCxn id="28" idx="0"/>
          </p:cNvCxnSpPr>
          <p:nvPr/>
        </p:nvCxnSpPr>
        <p:spPr>
          <a:xfrm flipH="1">
            <a:off x="4945436" y="980728"/>
            <a:ext cx="7564"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직선 화살표 연결선 55"/>
          <p:cNvCxnSpPr>
            <a:stCxn id="29" idx="2"/>
            <a:endCxn id="54" idx="0"/>
          </p:cNvCxnSpPr>
          <p:nvPr/>
        </p:nvCxnSpPr>
        <p:spPr>
          <a:xfrm>
            <a:off x="4945436" y="5733256"/>
            <a:ext cx="7564"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7" name="그룹 42"/>
          <p:cNvGrpSpPr/>
          <p:nvPr/>
        </p:nvGrpSpPr>
        <p:grpSpPr>
          <a:xfrm>
            <a:off x="1409280" y="2348881"/>
            <a:ext cx="7087443" cy="45719"/>
            <a:chOff x="1300873" y="2852936"/>
            <a:chExt cx="6542255" cy="45719"/>
          </a:xfrm>
        </p:grpSpPr>
        <p:sp>
          <p:nvSpPr>
            <p:cNvPr id="58" name="직사각형 57"/>
            <p:cNvSpPr/>
            <p:nvPr/>
          </p:nvSpPr>
          <p:spPr>
            <a:xfrm>
              <a:off x="3457002" y="2852936"/>
              <a:ext cx="2229997"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59" name="직사각형 58"/>
            <p:cNvSpPr/>
            <p:nvPr/>
          </p:nvSpPr>
          <p:spPr>
            <a:xfrm>
              <a:off x="1300873" y="2852936"/>
              <a:ext cx="6542255"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sp>
        <p:nvSpPr>
          <p:cNvPr id="60" name="직사각형 59"/>
          <p:cNvSpPr/>
          <p:nvPr/>
        </p:nvSpPr>
        <p:spPr>
          <a:xfrm>
            <a:off x="3745086" y="3311274"/>
            <a:ext cx="241583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1" name="직사각형 60"/>
          <p:cNvSpPr/>
          <p:nvPr/>
        </p:nvSpPr>
        <p:spPr>
          <a:xfrm>
            <a:off x="1409280" y="3311274"/>
            <a:ext cx="7087443"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2" name="직사각형 61"/>
          <p:cNvSpPr/>
          <p:nvPr/>
        </p:nvSpPr>
        <p:spPr>
          <a:xfrm>
            <a:off x="3742139" y="4175370"/>
            <a:ext cx="241583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3" name="직사각형 62"/>
          <p:cNvSpPr/>
          <p:nvPr/>
        </p:nvSpPr>
        <p:spPr>
          <a:xfrm>
            <a:off x="3737686" y="5085185"/>
            <a:ext cx="241583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pic>
        <p:nvPicPr>
          <p:cNvPr id="64" name="그림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35705" y="3573017"/>
            <a:ext cx="988264" cy="729795"/>
          </a:xfrm>
          <a:prstGeom prst="rect">
            <a:avLst/>
          </a:prstGeom>
        </p:spPr>
      </p:pic>
      <p:pic>
        <p:nvPicPr>
          <p:cNvPr id="65" name="그림 6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74155" y="5394122"/>
            <a:ext cx="988264" cy="729795"/>
          </a:xfrm>
          <a:prstGeom prst="rect">
            <a:avLst/>
          </a:prstGeom>
        </p:spPr>
      </p:pic>
      <p:sp>
        <p:nvSpPr>
          <p:cNvPr id="66" name="오른쪽 화살표 65"/>
          <p:cNvSpPr/>
          <p:nvPr/>
        </p:nvSpPr>
        <p:spPr>
          <a:xfrm>
            <a:off x="1364601" y="5406944"/>
            <a:ext cx="2244680" cy="31348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67" name="오른쪽 화살표 66"/>
          <p:cNvSpPr/>
          <p:nvPr/>
        </p:nvSpPr>
        <p:spPr>
          <a:xfrm rot="10800000">
            <a:off x="6357157" y="3596292"/>
            <a:ext cx="2244680" cy="3134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nvGrpSpPr>
          <p:cNvPr id="68" name="그룹 70"/>
          <p:cNvGrpSpPr/>
          <p:nvPr/>
        </p:nvGrpSpPr>
        <p:grpSpPr>
          <a:xfrm>
            <a:off x="6868177" y="620688"/>
            <a:ext cx="2981367" cy="1361260"/>
            <a:chOff x="6153623" y="764704"/>
            <a:chExt cx="2752031" cy="1361260"/>
          </a:xfrm>
        </p:grpSpPr>
        <p:grpSp>
          <p:nvGrpSpPr>
            <p:cNvPr id="69" name="그룹 160"/>
            <p:cNvGrpSpPr/>
            <p:nvPr/>
          </p:nvGrpSpPr>
          <p:grpSpPr>
            <a:xfrm>
              <a:off x="6153623" y="764704"/>
              <a:ext cx="2752031" cy="1361260"/>
              <a:chOff x="6153623" y="836712"/>
              <a:chExt cx="2752031" cy="1361260"/>
            </a:xfrm>
          </p:grpSpPr>
          <p:sp>
            <p:nvSpPr>
              <p:cNvPr id="72" name="직사각형 71"/>
              <p:cNvSpPr/>
              <p:nvPr/>
            </p:nvSpPr>
            <p:spPr>
              <a:xfrm>
                <a:off x="6153623" y="836712"/>
                <a:ext cx="2752031" cy="1361260"/>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altLang="ko-KR" sz="1200" b="1" dirty="0" smtClean="0"/>
                  <a:t>Legend</a:t>
                </a:r>
                <a:endParaRPr lang="ko-KR" altLang="en-US" sz="1200" b="1" dirty="0"/>
              </a:p>
            </p:txBody>
          </p:sp>
          <p:sp>
            <p:nvSpPr>
              <p:cNvPr id="73" name="TextBox 72"/>
              <p:cNvSpPr txBox="1"/>
              <p:nvPr/>
            </p:nvSpPr>
            <p:spPr>
              <a:xfrm>
                <a:off x="7982563" y="1124744"/>
                <a:ext cx="615849" cy="461665"/>
              </a:xfrm>
              <a:prstGeom prst="rect">
                <a:avLst/>
              </a:prstGeom>
              <a:noFill/>
            </p:spPr>
            <p:txBody>
              <a:bodyPr wrap="none" rtlCol="0">
                <a:spAutoFit/>
              </a:bodyPr>
              <a:lstStyle/>
              <a:p>
                <a:r>
                  <a:rPr lang="en-US" altLang="ko-KR" sz="1200" dirty="0" smtClean="0"/>
                  <a:t>Join</a:t>
                </a:r>
              </a:p>
              <a:p>
                <a:r>
                  <a:rPr lang="en-US" altLang="ko-KR" sz="1200" dirty="0" smtClean="0"/>
                  <a:t>Trigger</a:t>
                </a:r>
                <a:endParaRPr lang="ko-KR" altLang="en-US" sz="1200" dirty="0"/>
              </a:p>
            </p:txBody>
          </p:sp>
          <p:sp>
            <p:nvSpPr>
              <p:cNvPr id="74" name="모서리가 둥근 직사각형 73"/>
              <p:cNvSpPr/>
              <p:nvPr/>
            </p:nvSpPr>
            <p:spPr>
              <a:xfrm>
                <a:off x="6297640" y="1536372"/>
                <a:ext cx="1152128"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A</a:t>
                </a:r>
                <a:r>
                  <a:rPr lang="en-US" altLang="ko-KR" sz="1200" dirty="0" smtClean="0"/>
                  <a:t>ctive job</a:t>
                </a:r>
                <a:endParaRPr lang="ko-KR" altLang="en-US" sz="1200" dirty="0"/>
              </a:p>
            </p:txBody>
          </p:sp>
          <p:sp>
            <p:nvSpPr>
              <p:cNvPr id="75" name="모서리가 둥근 직사각형 74"/>
              <p:cNvSpPr/>
              <p:nvPr/>
            </p:nvSpPr>
            <p:spPr>
              <a:xfrm>
                <a:off x="6297640" y="1824404"/>
                <a:ext cx="1152128" cy="2160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smtClean="0"/>
                  <a:t>Pending job</a:t>
                </a:r>
                <a:endParaRPr lang="ko-KR" altLang="en-US" sz="1200" dirty="0"/>
              </a:p>
            </p:txBody>
          </p:sp>
          <p:sp>
            <p:nvSpPr>
              <p:cNvPr id="76" name="모서리가 둥근 직사각형 75"/>
              <p:cNvSpPr/>
              <p:nvPr/>
            </p:nvSpPr>
            <p:spPr>
              <a:xfrm>
                <a:off x="6297640" y="1232756"/>
                <a:ext cx="1152128" cy="2160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Job</a:t>
                </a:r>
                <a:endParaRPr lang="ko-KR" altLang="en-US" sz="1200" dirty="0"/>
              </a:p>
            </p:txBody>
          </p:sp>
          <p:pic>
            <p:nvPicPr>
              <p:cNvPr id="77" name="그림 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1906" y="1196326"/>
                <a:ext cx="396478" cy="317182"/>
              </a:xfrm>
              <a:prstGeom prst="rect">
                <a:avLst/>
              </a:prstGeom>
            </p:spPr>
          </p:pic>
        </p:grpSp>
        <p:sp>
          <p:nvSpPr>
            <p:cNvPr id="70" name="오른쪽 화살표 69"/>
            <p:cNvSpPr/>
            <p:nvPr/>
          </p:nvSpPr>
          <p:spPr>
            <a:xfrm>
              <a:off x="7524328" y="1387320"/>
              <a:ext cx="1296144" cy="38549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1200" dirty="0" smtClean="0"/>
                <a:t>Control</a:t>
              </a:r>
              <a:endParaRPr lang="ko-KR" altLang="en-US" sz="1200" dirty="0"/>
            </a:p>
          </p:txBody>
        </p:sp>
        <p:sp>
          <p:nvSpPr>
            <p:cNvPr id="71" name="오른쪽 화살표 70"/>
            <p:cNvSpPr/>
            <p:nvPr/>
          </p:nvSpPr>
          <p:spPr>
            <a:xfrm>
              <a:off x="7524328" y="1675352"/>
              <a:ext cx="1296144" cy="38549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sz="1200" dirty="0" smtClean="0"/>
                <a:t>Active Control</a:t>
              </a:r>
              <a:endParaRPr lang="ko-KR" altLang="en-US" sz="1200" dirty="0"/>
            </a:p>
          </p:txBody>
        </p:sp>
      </p:grpSp>
    </p:spTree>
    <p:extLst>
      <p:ext uri="{BB962C8B-B14F-4D97-AF65-F5344CB8AC3E}">
        <p14:creationId xmlns:p14="http://schemas.microsoft.com/office/powerpoint/2010/main" val="4085499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43120" y="80628"/>
            <a:ext cx="2161169" cy="369332"/>
          </a:xfrm>
          <a:prstGeom prst="rect">
            <a:avLst/>
          </a:prstGeom>
          <a:noFill/>
        </p:spPr>
        <p:txBody>
          <a:bodyPr wrap="none" rtlCol="0">
            <a:spAutoFit/>
          </a:bodyPr>
          <a:lstStyle/>
          <a:p>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6. </a:t>
            </a:r>
            <a:r>
              <a:rPr lang="ko-KR" altLang="en-US"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대응 전략 </a:t>
            </a:r>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(Join)</a:t>
            </a:r>
            <a:endPar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endParaRPr>
          </a:p>
        </p:txBody>
      </p:sp>
      <p:sp>
        <p:nvSpPr>
          <p:cNvPr id="16" name="TextBox 15"/>
          <p:cNvSpPr txBox="1"/>
          <p:nvPr/>
        </p:nvSpPr>
        <p:spPr>
          <a:xfrm>
            <a:off x="3239114" y="96017"/>
            <a:ext cx="6385146" cy="338554"/>
          </a:xfrm>
          <a:prstGeom prst="rect">
            <a:avLst/>
          </a:prstGeom>
          <a:noFill/>
        </p:spPr>
        <p:txBody>
          <a:bodyPr wrap="none" rtlCol="0">
            <a:spAutoFit/>
          </a:bodyPr>
          <a:lstStyle/>
          <a:p>
            <a:pPr algn="r"/>
            <a:r>
              <a:rPr lang="en-US" altLang="ko-KR" sz="1600" b="1" dirty="0">
                <a:solidFill>
                  <a:schemeClr val="accent1">
                    <a:lumMod val="40000"/>
                    <a:lumOff val="60000"/>
                  </a:schemeClr>
                </a:solidFill>
                <a:latin typeface="맑은 고딕" pitchFamily="50" charset="-127"/>
                <a:ea typeface="맑은 고딕" pitchFamily="50" charset="-127"/>
              </a:rPr>
              <a:t>6.5 Deploy artifact for web server, web application </a:t>
            </a:r>
            <a:r>
              <a:rPr lang="en-US" altLang="ko-KR" sz="1600" b="1" dirty="0" smtClean="0">
                <a:solidFill>
                  <a:schemeClr val="accent1">
                    <a:lumMod val="40000"/>
                    <a:lumOff val="60000"/>
                  </a:schemeClr>
                </a:solidFill>
                <a:latin typeface="맑은 고딕" pitchFamily="50" charset="-127"/>
                <a:ea typeface="맑은 고딕" pitchFamily="50" charset="-127"/>
              </a:rPr>
              <a:t>server (1/2)</a:t>
            </a:r>
            <a:endParaRPr lang="en-US" altLang="ko-KR" sz="1600" b="1" dirty="0">
              <a:solidFill>
                <a:schemeClr val="accent1">
                  <a:lumMod val="40000"/>
                  <a:lumOff val="60000"/>
                </a:schemeClr>
              </a:solidFill>
              <a:latin typeface="맑은 고딕" pitchFamily="50" charset="-127"/>
              <a:ea typeface="맑은 고딕" pitchFamily="50" charset="-127"/>
            </a:endParaRPr>
          </a:p>
        </p:txBody>
      </p:sp>
      <p:sp>
        <p:nvSpPr>
          <p:cNvPr id="17" name="굽은 화살표 16"/>
          <p:cNvSpPr/>
          <p:nvPr/>
        </p:nvSpPr>
        <p:spPr>
          <a:xfrm rot="5400000" flipV="1">
            <a:off x="1218195" y="2970559"/>
            <a:ext cx="1618962" cy="3042336"/>
          </a:xfrm>
          <a:prstGeom prst="bentArrow">
            <a:avLst>
              <a:gd name="adj1" fmla="val 9941"/>
              <a:gd name="adj2" fmla="val 10317"/>
              <a:gd name="adj3" fmla="val 8057"/>
              <a:gd name="adj4" fmla="val 1833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solidFill>
                <a:schemeClr val="tx1"/>
              </a:solidFill>
            </a:endParaRPr>
          </a:p>
        </p:txBody>
      </p:sp>
      <p:sp>
        <p:nvSpPr>
          <p:cNvPr id="18" name="굽은 화살표 17"/>
          <p:cNvSpPr/>
          <p:nvPr/>
        </p:nvSpPr>
        <p:spPr>
          <a:xfrm rot="5400000">
            <a:off x="7025197" y="1284796"/>
            <a:ext cx="1618962" cy="2955043"/>
          </a:xfrm>
          <a:prstGeom prst="bentArrow">
            <a:avLst>
              <a:gd name="adj1" fmla="val 10882"/>
              <a:gd name="adj2" fmla="val 10317"/>
              <a:gd name="adj3" fmla="val 8057"/>
              <a:gd name="adj4" fmla="val 18336"/>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solidFill>
                <a:schemeClr val="tx1"/>
              </a:solidFill>
            </a:endParaRPr>
          </a:p>
        </p:txBody>
      </p:sp>
      <p:sp>
        <p:nvSpPr>
          <p:cNvPr id="19" name="직사각형 18"/>
          <p:cNvSpPr/>
          <p:nvPr/>
        </p:nvSpPr>
        <p:spPr>
          <a:xfrm>
            <a:off x="1404512" y="5085185"/>
            <a:ext cx="7087443"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0" name="직사각형 19"/>
          <p:cNvSpPr/>
          <p:nvPr/>
        </p:nvSpPr>
        <p:spPr>
          <a:xfrm>
            <a:off x="1406333" y="4175370"/>
            <a:ext cx="7087443"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1" name="모서리가 둥근 직사각형 20"/>
          <p:cNvSpPr/>
          <p:nvPr/>
        </p:nvSpPr>
        <p:spPr>
          <a:xfrm>
            <a:off x="272480" y="2636913"/>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 </a:t>
            </a:r>
          </a:p>
          <a:p>
            <a:pPr algn="ctr"/>
            <a:r>
              <a:rPr lang="en-US" altLang="ko-KR" sz="1200" dirty="0" smtClean="0"/>
              <a:t>web server #1</a:t>
            </a:r>
            <a:endParaRPr lang="ko-KR" altLang="en-US" sz="1200" dirty="0"/>
          </a:p>
        </p:txBody>
      </p:sp>
      <p:sp>
        <p:nvSpPr>
          <p:cNvPr id="22" name="모서리가 둥근 직사각형 21"/>
          <p:cNvSpPr/>
          <p:nvPr/>
        </p:nvSpPr>
        <p:spPr>
          <a:xfrm>
            <a:off x="5031009" y="2636912"/>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 </a:t>
            </a:r>
          </a:p>
          <a:p>
            <a:pPr algn="ctr"/>
            <a:r>
              <a:rPr lang="en-US" altLang="ko-KR" sz="1200" dirty="0" smtClean="0"/>
              <a:t>web server #2</a:t>
            </a:r>
            <a:endParaRPr lang="ko-KR" altLang="en-US" sz="1200" dirty="0"/>
          </a:p>
        </p:txBody>
      </p:sp>
      <p:sp>
        <p:nvSpPr>
          <p:cNvPr id="23" name="모서리가 둥근 직사각형 22"/>
          <p:cNvSpPr/>
          <p:nvPr/>
        </p:nvSpPr>
        <p:spPr>
          <a:xfrm>
            <a:off x="2612740" y="2636913"/>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 </a:t>
            </a:r>
          </a:p>
          <a:p>
            <a:pPr algn="ctr"/>
            <a:r>
              <a:rPr lang="en-US" altLang="ko-KR" sz="1200" dirty="0" smtClean="0"/>
              <a:t>web application server #1</a:t>
            </a:r>
            <a:endParaRPr lang="ko-KR" altLang="en-US" sz="1200" dirty="0"/>
          </a:p>
        </p:txBody>
      </p:sp>
      <p:sp>
        <p:nvSpPr>
          <p:cNvPr id="24" name="모서리가 둥근 직사각형 23"/>
          <p:cNvSpPr/>
          <p:nvPr/>
        </p:nvSpPr>
        <p:spPr>
          <a:xfrm>
            <a:off x="7371269" y="2636913"/>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 </a:t>
            </a:r>
          </a:p>
          <a:p>
            <a:pPr algn="ctr"/>
            <a:r>
              <a:rPr lang="en-US" altLang="ko-KR" sz="1200" dirty="0" smtClean="0"/>
              <a:t>web application server #2</a:t>
            </a:r>
            <a:endParaRPr lang="ko-KR" altLang="en-US" sz="1200" dirty="0"/>
          </a:p>
        </p:txBody>
      </p:sp>
      <p:sp>
        <p:nvSpPr>
          <p:cNvPr id="25" name="모서리가 둥근 직사각형 24"/>
          <p:cNvSpPr/>
          <p:nvPr/>
        </p:nvSpPr>
        <p:spPr>
          <a:xfrm>
            <a:off x="272480" y="4391394"/>
            <a:ext cx="2262251" cy="400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Deploy artifact for </a:t>
            </a:r>
          </a:p>
          <a:p>
            <a:pPr algn="ctr"/>
            <a:r>
              <a:rPr lang="en-US" altLang="ko-KR" sz="1200" dirty="0" smtClean="0"/>
              <a:t>web server #1</a:t>
            </a:r>
            <a:endParaRPr lang="ko-KR" altLang="en-US" sz="1200" dirty="0"/>
          </a:p>
        </p:txBody>
      </p:sp>
      <p:sp>
        <p:nvSpPr>
          <p:cNvPr id="26" name="모서리가 둥근 직사각형 25"/>
          <p:cNvSpPr/>
          <p:nvPr/>
        </p:nvSpPr>
        <p:spPr>
          <a:xfrm>
            <a:off x="5031009" y="4391393"/>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 artifact for </a:t>
            </a:r>
          </a:p>
          <a:p>
            <a:pPr algn="ctr"/>
            <a:r>
              <a:rPr lang="en-US" altLang="ko-KR" sz="1200" dirty="0" smtClean="0"/>
              <a:t>web server #2</a:t>
            </a:r>
            <a:endParaRPr lang="ko-KR" altLang="en-US" sz="1200" dirty="0"/>
          </a:p>
        </p:txBody>
      </p:sp>
      <p:sp>
        <p:nvSpPr>
          <p:cNvPr id="27" name="모서리가 둥근 직사각형 26"/>
          <p:cNvSpPr/>
          <p:nvPr/>
        </p:nvSpPr>
        <p:spPr>
          <a:xfrm>
            <a:off x="2612740" y="4391394"/>
            <a:ext cx="2262251" cy="400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Deploy artifact for </a:t>
            </a:r>
          </a:p>
          <a:p>
            <a:pPr algn="ctr"/>
            <a:r>
              <a:rPr lang="en-US" altLang="ko-KR" sz="1200" dirty="0" smtClean="0"/>
              <a:t>web application server #1</a:t>
            </a:r>
            <a:endParaRPr lang="ko-KR" altLang="en-US" sz="1200" dirty="0"/>
          </a:p>
        </p:txBody>
      </p:sp>
      <p:sp>
        <p:nvSpPr>
          <p:cNvPr id="28" name="모서리가 둥근 직사각형 27"/>
          <p:cNvSpPr/>
          <p:nvPr/>
        </p:nvSpPr>
        <p:spPr>
          <a:xfrm>
            <a:off x="7371269" y="439139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 artifact for </a:t>
            </a:r>
          </a:p>
          <a:p>
            <a:pPr algn="ctr"/>
            <a:r>
              <a:rPr lang="en-US" altLang="ko-KR" sz="1200" dirty="0" smtClean="0"/>
              <a:t>web application server #2</a:t>
            </a:r>
            <a:endParaRPr lang="ko-KR" altLang="en-US" sz="1200" dirty="0"/>
          </a:p>
        </p:txBody>
      </p:sp>
      <p:sp>
        <p:nvSpPr>
          <p:cNvPr id="29" name="모서리가 둥근 직사각형 28"/>
          <p:cNvSpPr/>
          <p:nvPr/>
        </p:nvSpPr>
        <p:spPr>
          <a:xfrm>
            <a:off x="4477384" y="1196752"/>
            <a:ext cx="936104"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all</a:t>
            </a:r>
            <a:endParaRPr lang="ko-KR" altLang="en-US" sz="1200" dirty="0"/>
          </a:p>
        </p:txBody>
      </p:sp>
      <p:sp>
        <p:nvSpPr>
          <p:cNvPr id="30" name="모서리가 둥근 직사각형 29"/>
          <p:cNvSpPr/>
          <p:nvPr/>
        </p:nvSpPr>
        <p:spPr>
          <a:xfrm>
            <a:off x="3689734" y="5394122"/>
            <a:ext cx="2511405" cy="33913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a:t>R</a:t>
            </a:r>
            <a:r>
              <a:rPr lang="en-US" altLang="ko-KR" sz="1200" dirty="0" smtClean="0"/>
              <a:t>estart server</a:t>
            </a:r>
            <a:endParaRPr lang="ko-KR" altLang="en-US" sz="1200" dirty="0"/>
          </a:p>
        </p:txBody>
      </p:sp>
      <p:sp>
        <p:nvSpPr>
          <p:cNvPr id="31" name="모서리가 둥근 직사각형 30"/>
          <p:cNvSpPr/>
          <p:nvPr/>
        </p:nvSpPr>
        <p:spPr>
          <a:xfrm>
            <a:off x="3689734" y="1772816"/>
            <a:ext cx="2511405"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a:t>
            </a:r>
            <a:endParaRPr lang="ko-KR" altLang="en-US" sz="1200" dirty="0"/>
          </a:p>
        </p:txBody>
      </p:sp>
      <p:cxnSp>
        <p:nvCxnSpPr>
          <p:cNvPr id="32" name="직선 화살표 연결선 31"/>
          <p:cNvCxnSpPr>
            <a:stCxn id="29" idx="2"/>
            <a:endCxn id="31" idx="0"/>
          </p:cNvCxnSpPr>
          <p:nvPr/>
        </p:nvCxnSpPr>
        <p:spPr>
          <a:xfrm>
            <a:off x="4945436" y="1556792"/>
            <a:ext cx="0"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모서리가 둥근 직사각형 32"/>
          <p:cNvSpPr/>
          <p:nvPr/>
        </p:nvSpPr>
        <p:spPr>
          <a:xfrm>
            <a:off x="3668488" y="3573016"/>
            <a:ext cx="2569025"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 artifact</a:t>
            </a:r>
            <a:endParaRPr lang="ko-KR" altLang="en-US" sz="1200" dirty="0"/>
          </a:p>
        </p:txBody>
      </p:sp>
      <p:cxnSp>
        <p:nvCxnSpPr>
          <p:cNvPr id="34" name="직선 화살표 연결선 33"/>
          <p:cNvCxnSpPr>
            <a:stCxn id="31" idx="2"/>
            <a:endCxn id="59" idx="0"/>
          </p:cNvCxnSpPr>
          <p:nvPr/>
        </p:nvCxnSpPr>
        <p:spPr>
          <a:xfrm>
            <a:off x="4945437" y="2132856"/>
            <a:ext cx="7565"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직선 화살표 연결선 34"/>
          <p:cNvCxnSpPr>
            <a:stCxn id="60" idx="1"/>
            <a:endCxn id="21" idx="0"/>
          </p:cNvCxnSpPr>
          <p:nvPr/>
        </p:nvCxnSpPr>
        <p:spPr>
          <a:xfrm flipH="1">
            <a:off x="1403606" y="2371741"/>
            <a:ext cx="5673" cy="26517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21" idx="2"/>
            <a:endCxn id="62" idx="1"/>
          </p:cNvCxnSpPr>
          <p:nvPr/>
        </p:nvCxnSpPr>
        <p:spPr>
          <a:xfrm>
            <a:off x="1403606" y="3037409"/>
            <a:ext cx="5673" cy="2967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직선 화살표 연결선 36"/>
          <p:cNvCxnSpPr>
            <a:stCxn id="59" idx="1"/>
            <a:endCxn id="23" idx="0"/>
          </p:cNvCxnSpPr>
          <p:nvPr/>
        </p:nvCxnSpPr>
        <p:spPr>
          <a:xfrm flipH="1">
            <a:off x="3743866" y="2371741"/>
            <a:ext cx="1220" cy="26517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a:stCxn id="59" idx="3"/>
            <a:endCxn id="22" idx="0"/>
          </p:cNvCxnSpPr>
          <p:nvPr/>
        </p:nvCxnSpPr>
        <p:spPr>
          <a:xfrm>
            <a:off x="6160916" y="2371740"/>
            <a:ext cx="1219" cy="26517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60" idx="3"/>
            <a:endCxn id="24" idx="0"/>
          </p:cNvCxnSpPr>
          <p:nvPr/>
        </p:nvCxnSpPr>
        <p:spPr>
          <a:xfrm>
            <a:off x="8496722" y="2371741"/>
            <a:ext cx="5672" cy="26517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a:stCxn id="23" idx="2"/>
            <a:endCxn id="61" idx="1"/>
          </p:cNvCxnSpPr>
          <p:nvPr/>
        </p:nvCxnSpPr>
        <p:spPr>
          <a:xfrm>
            <a:off x="3743866" y="3037409"/>
            <a:ext cx="1220" cy="2967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직선 화살표 연결선 40"/>
          <p:cNvCxnSpPr>
            <a:stCxn id="22" idx="2"/>
            <a:endCxn id="61" idx="3"/>
          </p:cNvCxnSpPr>
          <p:nvPr/>
        </p:nvCxnSpPr>
        <p:spPr>
          <a:xfrm flipH="1">
            <a:off x="6160916" y="3037408"/>
            <a:ext cx="1219" cy="29672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직선 화살표 연결선 41"/>
          <p:cNvCxnSpPr>
            <a:stCxn id="24" idx="2"/>
            <a:endCxn id="62" idx="3"/>
          </p:cNvCxnSpPr>
          <p:nvPr/>
        </p:nvCxnSpPr>
        <p:spPr>
          <a:xfrm flipH="1">
            <a:off x="8496722" y="3037409"/>
            <a:ext cx="5672" cy="2967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직선 화살표 연결선 42"/>
          <p:cNvCxnSpPr>
            <a:endCxn id="33" idx="0"/>
          </p:cNvCxnSpPr>
          <p:nvPr/>
        </p:nvCxnSpPr>
        <p:spPr>
          <a:xfrm>
            <a:off x="4953000" y="3330704"/>
            <a:ext cx="0" cy="2423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직선 화살표 연결선 43"/>
          <p:cNvCxnSpPr>
            <a:stCxn id="33" idx="2"/>
            <a:endCxn id="20" idx="0"/>
          </p:cNvCxnSpPr>
          <p:nvPr/>
        </p:nvCxnSpPr>
        <p:spPr>
          <a:xfrm flipH="1">
            <a:off x="4950055" y="3933057"/>
            <a:ext cx="2946" cy="2423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직선 화살표 연결선 44"/>
          <p:cNvCxnSpPr>
            <a:stCxn id="20" idx="1"/>
            <a:endCxn id="25" idx="0"/>
          </p:cNvCxnSpPr>
          <p:nvPr/>
        </p:nvCxnSpPr>
        <p:spPr>
          <a:xfrm flipH="1">
            <a:off x="1403606" y="4198230"/>
            <a:ext cx="2727" cy="1931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a:stCxn id="25" idx="2"/>
            <a:endCxn id="19" idx="1"/>
          </p:cNvCxnSpPr>
          <p:nvPr/>
        </p:nvCxnSpPr>
        <p:spPr>
          <a:xfrm>
            <a:off x="1403606" y="4791890"/>
            <a:ext cx="906" cy="31615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직선 화살표 연결선 46"/>
          <p:cNvCxnSpPr>
            <a:stCxn id="63" idx="1"/>
            <a:endCxn id="27" idx="0"/>
          </p:cNvCxnSpPr>
          <p:nvPr/>
        </p:nvCxnSpPr>
        <p:spPr>
          <a:xfrm>
            <a:off x="3742139" y="4198230"/>
            <a:ext cx="1727" cy="1931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stCxn id="63" idx="3"/>
            <a:endCxn id="26" idx="0"/>
          </p:cNvCxnSpPr>
          <p:nvPr/>
        </p:nvCxnSpPr>
        <p:spPr>
          <a:xfrm>
            <a:off x="6157970" y="4198229"/>
            <a:ext cx="4165" cy="19316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직선 화살표 연결선 48"/>
          <p:cNvCxnSpPr>
            <a:stCxn id="20" idx="3"/>
            <a:endCxn id="28" idx="0"/>
          </p:cNvCxnSpPr>
          <p:nvPr/>
        </p:nvCxnSpPr>
        <p:spPr>
          <a:xfrm>
            <a:off x="8493775" y="4198230"/>
            <a:ext cx="8619" cy="1931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27" idx="2"/>
            <a:endCxn id="64" idx="1"/>
          </p:cNvCxnSpPr>
          <p:nvPr/>
        </p:nvCxnSpPr>
        <p:spPr>
          <a:xfrm flipH="1">
            <a:off x="3737686" y="4791890"/>
            <a:ext cx="6180" cy="31615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a:stCxn id="26" idx="2"/>
            <a:endCxn id="64" idx="3"/>
          </p:cNvCxnSpPr>
          <p:nvPr/>
        </p:nvCxnSpPr>
        <p:spPr>
          <a:xfrm flipH="1">
            <a:off x="6153515" y="4791890"/>
            <a:ext cx="8619" cy="31615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직선 화살표 연결선 51"/>
          <p:cNvCxnSpPr>
            <a:stCxn id="28" idx="2"/>
            <a:endCxn id="19" idx="3"/>
          </p:cNvCxnSpPr>
          <p:nvPr/>
        </p:nvCxnSpPr>
        <p:spPr>
          <a:xfrm flipH="1">
            <a:off x="8491955" y="4791890"/>
            <a:ext cx="10440" cy="31615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직선 화살표 연결선 52"/>
          <p:cNvCxnSpPr>
            <a:stCxn id="64" idx="2"/>
            <a:endCxn id="30" idx="0"/>
          </p:cNvCxnSpPr>
          <p:nvPr/>
        </p:nvCxnSpPr>
        <p:spPr>
          <a:xfrm flipH="1">
            <a:off x="4945436" y="5130903"/>
            <a:ext cx="165" cy="26321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타원 53"/>
          <p:cNvSpPr/>
          <p:nvPr/>
        </p:nvSpPr>
        <p:spPr>
          <a:xfrm>
            <a:off x="4796983" y="692696"/>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55" name="타원 54"/>
          <p:cNvSpPr/>
          <p:nvPr/>
        </p:nvSpPr>
        <p:spPr>
          <a:xfrm>
            <a:off x="4796983" y="5949280"/>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56" name="직선 화살표 연결선 55"/>
          <p:cNvCxnSpPr>
            <a:stCxn id="54" idx="4"/>
            <a:endCxn id="29" idx="0"/>
          </p:cNvCxnSpPr>
          <p:nvPr/>
        </p:nvCxnSpPr>
        <p:spPr>
          <a:xfrm flipH="1">
            <a:off x="4945436" y="980728"/>
            <a:ext cx="7564"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직선 화살표 연결선 56"/>
          <p:cNvCxnSpPr>
            <a:stCxn id="30" idx="2"/>
            <a:endCxn id="55" idx="0"/>
          </p:cNvCxnSpPr>
          <p:nvPr/>
        </p:nvCxnSpPr>
        <p:spPr>
          <a:xfrm>
            <a:off x="4945436" y="5733256"/>
            <a:ext cx="7564"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8" name="그룹 42"/>
          <p:cNvGrpSpPr/>
          <p:nvPr/>
        </p:nvGrpSpPr>
        <p:grpSpPr>
          <a:xfrm>
            <a:off x="1409280" y="2348881"/>
            <a:ext cx="7087443" cy="45719"/>
            <a:chOff x="1300873" y="2852936"/>
            <a:chExt cx="6542255" cy="45719"/>
          </a:xfrm>
        </p:grpSpPr>
        <p:sp>
          <p:nvSpPr>
            <p:cNvPr id="59" name="직사각형 58"/>
            <p:cNvSpPr/>
            <p:nvPr/>
          </p:nvSpPr>
          <p:spPr>
            <a:xfrm>
              <a:off x="3457002" y="2852936"/>
              <a:ext cx="2229997"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0" name="직사각형 59"/>
            <p:cNvSpPr/>
            <p:nvPr/>
          </p:nvSpPr>
          <p:spPr>
            <a:xfrm>
              <a:off x="1300873" y="2852936"/>
              <a:ext cx="6542255"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sp>
        <p:nvSpPr>
          <p:cNvPr id="61" name="직사각형 60"/>
          <p:cNvSpPr/>
          <p:nvPr/>
        </p:nvSpPr>
        <p:spPr>
          <a:xfrm>
            <a:off x="3745086" y="3311274"/>
            <a:ext cx="241583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2" name="직사각형 61"/>
          <p:cNvSpPr/>
          <p:nvPr/>
        </p:nvSpPr>
        <p:spPr>
          <a:xfrm>
            <a:off x="1409280" y="3311274"/>
            <a:ext cx="7087443"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3" name="직사각형 62"/>
          <p:cNvSpPr/>
          <p:nvPr/>
        </p:nvSpPr>
        <p:spPr>
          <a:xfrm>
            <a:off x="3742139" y="4175370"/>
            <a:ext cx="241583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4" name="직사각형 63"/>
          <p:cNvSpPr/>
          <p:nvPr/>
        </p:nvSpPr>
        <p:spPr>
          <a:xfrm>
            <a:off x="3737686" y="5085185"/>
            <a:ext cx="241583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pic>
        <p:nvPicPr>
          <p:cNvPr id="65" name="그림 6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35705" y="3573017"/>
            <a:ext cx="988264" cy="729795"/>
          </a:xfrm>
          <a:prstGeom prst="rect">
            <a:avLst/>
          </a:prstGeom>
        </p:spPr>
      </p:pic>
      <p:pic>
        <p:nvPicPr>
          <p:cNvPr id="66" name="그림 6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74155" y="5394122"/>
            <a:ext cx="988264" cy="729795"/>
          </a:xfrm>
          <a:prstGeom prst="rect">
            <a:avLst/>
          </a:prstGeom>
        </p:spPr>
      </p:pic>
      <p:sp>
        <p:nvSpPr>
          <p:cNvPr id="67" name="오른쪽 화살표 66"/>
          <p:cNvSpPr/>
          <p:nvPr/>
        </p:nvSpPr>
        <p:spPr>
          <a:xfrm>
            <a:off x="1364601" y="5406944"/>
            <a:ext cx="2244680" cy="31348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68" name="오른쪽 화살표 67"/>
          <p:cNvSpPr/>
          <p:nvPr/>
        </p:nvSpPr>
        <p:spPr>
          <a:xfrm rot="10800000">
            <a:off x="6357157" y="3596292"/>
            <a:ext cx="2244680" cy="31348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grpSp>
        <p:nvGrpSpPr>
          <p:cNvPr id="69" name="그룹 70"/>
          <p:cNvGrpSpPr/>
          <p:nvPr/>
        </p:nvGrpSpPr>
        <p:grpSpPr>
          <a:xfrm>
            <a:off x="6868177" y="620688"/>
            <a:ext cx="2981367" cy="1361260"/>
            <a:chOff x="6153623" y="764704"/>
            <a:chExt cx="2752031" cy="1361260"/>
          </a:xfrm>
        </p:grpSpPr>
        <p:grpSp>
          <p:nvGrpSpPr>
            <p:cNvPr id="70" name="그룹 160"/>
            <p:cNvGrpSpPr/>
            <p:nvPr/>
          </p:nvGrpSpPr>
          <p:grpSpPr>
            <a:xfrm>
              <a:off x="6153623" y="764704"/>
              <a:ext cx="2752031" cy="1361260"/>
              <a:chOff x="6153623" y="836712"/>
              <a:chExt cx="2752031" cy="1361260"/>
            </a:xfrm>
          </p:grpSpPr>
          <p:sp>
            <p:nvSpPr>
              <p:cNvPr id="73" name="직사각형 72"/>
              <p:cNvSpPr/>
              <p:nvPr/>
            </p:nvSpPr>
            <p:spPr>
              <a:xfrm>
                <a:off x="6153623" y="836712"/>
                <a:ext cx="2752031" cy="1361260"/>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altLang="ko-KR" sz="1200" b="1" dirty="0" smtClean="0"/>
                  <a:t>Legend</a:t>
                </a:r>
                <a:endParaRPr lang="ko-KR" altLang="en-US" sz="1200" b="1" dirty="0"/>
              </a:p>
            </p:txBody>
          </p:sp>
          <p:sp>
            <p:nvSpPr>
              <p:cNvPr id="74" name="TextBox 73"/>
              <p:cNvSpPr txBox="1"/>
              <p:nvPr/>
            </p:nvSpPr>
            <p:spPr>
              <a:xfrm>
                <a:off x="7982563" y="1124744"/>
                <a:ext cx="615849" cy="461665"/>
              </a:xfrm>
              <a:prstGeom prst="rect">
                <a:avLst/>
              </a:prstGeom>
              <a:noFill/>
            </p:spPr>
            <p:txBody>
              <a:bodyPr wrap="none" rtlCol="0">
                <a:spAutoFit/>
              </a:bodyPr>
              <a:lstStyle/>
              <a:p>
                <a:r>
                  <a:rPr lang="en-US" altLang="ko-KR" sz="1200" dirty="0" smtClean="0"/>
                  <a:t>Join</a:t>
                </a:r>
              </a:p>
              <a:p>
                <a:r>
                  <a:rPr lang="en-US" altLang="ko-KR" sz="1200" dirty="0" smtClean="0"/>
                  <a:t>Trigger</a:t>
                </a:r>
                <a:endParaRPr lang="ko-KR" altLang="en-US" sz="1200" dirty="0"/>
              </a:p>
            </p:txBody>
          </p:sp>
          <p:sp>
            <p:nvSpPr>
              <p:cNvPr id="75" name="모서리가 둥근 직사각형 74"/>
              <p:cNvSpPr/>
              <p:nvPr/>
            </p:nvSpPr>
            <p:spPr>
              <a:xfrm>
                <a:off x="6297640" y="1536372"/>
                <a:ext cx="1152128"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A</a:t>
                </a:r>
                <a:r>
                  <a:rPr lang="en-US" altLang="ko-KR" sz="1200" dirty="0" smtClean="0"/>
                  <a:t>ctive job</a:t>
                </a:r>
                <a:endParaRPr lang="ko-KR" altLang="en-US" sz="1200" dirty="0"/>
              </a:p>
            </p:txBody>
          </p:sp>
          <p:sp>
            <p:nvSpPr>
              <p:cNvPr id="76" name="모서리가 둥근 직사각형 75"/>
              <p:cNvSpPr/>
              <p:nvPr/>
            </p:nvSpPr>
            <p:spPr>
              <a:xfrm>
                <a:off x="6297640" y="1824404"/>
                <a:ext cx="1152128" cy="2160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smtClean="0"/>
                  <a:t>Pending job</a:t>
                </a:r>
                <a:endParaRPr lang="ko-KR" altLang="en-US" sz="1200" dirty="0"/>
              </a:p>
            </p:txBody>
          </p:sp>
          <p:sp>
            <p:nvSpPr>
              <p:cNvPr id="77" name="모서리가 둥근 직사각형 76"/>
              <p:cNvSpPr/>
              <p:nvPr/>
            </p:nvSpPr>
            <p:spPr>
              <a:xfrm>
                <a:off x="6297640" y="1232756"/>
                <a:ext cx="1152128" cy="2160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Job</a:t>
                </a:r>
                <a:endParaRPr lang="ko-KR" altLang="en-US" sz="1200" dirty="0"/>
              </a:p>
            </p:txBody>
          </p:sp>
          <p:pic>
            <p:nvPicPr>
              <p:cNvPr id="78" name="그림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1906" y="1196326"/>
                <a:ext cx="396478" cy="317182"/>
              </a:xfrm>
              <a:prstGeom prst="rect">
                <a:avLst/>
              </a:prstGeom>
            </p:spPr>
          </p:pic>
        </p:grpSp>
        <p:sp>
          <p:nvSpPr>
            <p:cNvPr id="71" name="오른쪽 화살표 70"/>
            <p:cNvSpPr/>
            <p:nvPr/>
          </p:nvSpPr>
          <p:spPr>
            <a:xfrm>
              <a:off x="7524328" y="1387320"/>
              <a:ext cx="1296144" cy="38549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1200" dirty="0" smtClean="0"/>
                <a:t>Control</a:t>
              </a:r>
              <a:endParaRPr lang="ko-KR" altLang="en-US" sz="1200" dirty="0"/>
            </a:p>
          </p:txBody>
        </p:sp>
        <p:sp>
          <p:nvSpPr>
            <p:cNvPr id="72" name="오른쪽 화살표 71"/>
            <p:cNvSpPr/>
            <p:nvPr/>
          </p:nvSpPr>
          <p:spPr>
            <a:xfrm>
              <a:off x="7524328" y="1675352"/>
              <a:ext cx="1296144" cy="38549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sz="1200" dirty="0" smtClean="0"/>
                <a:t>Active Control</a:t>
              </a:r>
              <a:endParaRPr lang="ko-KR" altLang="en-US" sz="1200" dirty="0"/>
            </a:p>
          </p:txBody>
        </p:sp>
      </p:grpSp>
    </p:spTree>
    <p:extLst>
      <p:ext uri="{BB962C8B-B14F-4D97-AF65-F5344CB8AC3E}">
        <p14:creationId xmlns:p14="http://schemas.microsoft.com/office/powerpoint/2010/main" val="312275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43120" y="80628"/>
            <a:ext cx="2161169" cy="369332"/>
          </a:xfrm>
          <a:prstGeom prst="rect">
            <a:avLst/>
          </a:prstGeom>
          <a:noFill/>
        </p:spPr>
        <p:txBody>
          <a:bodyPr wrap="none" rtlCol="0">
            <a:spAutoFit/>
          </a:bodyPr>
          <a:lstStyle/>
          <a:p>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6. </a:t>
            </a:r>
            <a:r>
              <a:rPr lang="ko-KR" altLang="en-US"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대응 전략 </a:t>
            </a:r>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(Join)</a:t>
            </a:r>
            <a:endPar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endParaRPr>
          </a:p>
        </p:txBody>
      </p:sp>
      <p:sp>
        <p:nvSpPr>
          <p:cNvPr id="16" name="TextBox 15"/>
          <p:cNvSpPr txBox="1"/>
          <p:nvPr/>
        </p:nvSpPr>
        <p:spPr>
          <a:xfrm>
            <a:off x="3239114" y="96017"/>
            <a:ext cx="6385146" cy="338554"/>
          </a:xfrm>
          <a:prstGeom prst="rect">
            <a:avLst/>
          </a:prstGeom>
          <a:noFill/>
        </p:spPr>
        <p:txBody>
          <a:bodyPr wrap="none" rtlCol="0">
            <a:spAutoFit/>
          </a:bodyPr>
          <a:lstStyle/>
          <a:p>
            <a:pPr algn="r"/>
            <a:r>
              <a:rPr lang="en-US" altLang="ko-KR" sz="1600" b="1" dirty="0">
                <a:solidFill>
                  <a:schemeClr val="accent1">
                    <a:lumMod val="40000"/>
                    <a:lumOff val="60000"/>
                  </a:schemeClr>
                </a:solidFill>
                <a:latin typeface="맑은 고딕" pitchFamily="50" charset="-127"/>
                <a:ea typeface="맑은 고딕" pitchFamily="50" charset="-127"/>
              </a:rPr>
              <a:t>6.5 Deploy artifact for web server, web application </a:t>
            </a:r>
            <a:r>
              <a:rPr lang="en-US" altLang="ko-KR" sz="1600" b="1" dirty="0" smtClean="0">
                <a:solidFill>
                  <a:schemeClr val="accent1">
                    <a:lumMod val="40000"/>
                    <a:lumOff val="60000"/>
                  </a:schemeClr>
                </a:solidFill>
                <a:latin typeface="맑은 고딕" pitchFamily="50" charset="-127"/>
                <a:ea typeface="맑은 고딕" pitchFamily="50" charset="-127"/>
              </a:rPr>
              <a:t>server (2/2)</a:t>
            </a:r>
            <a:endParaRPr lang="en-US" altLang="ko-KR" sz="1600" b="1" dirty="0">
              <a:solidFill>
                <a:schemeClr val="accent1">
                  <a:lumMod val="40000"/>
                  <a:lumOff val="60000"/>
                </a:schemeClr>
              </a:solidFill>
              <a:latin typeface="맑은 고딕" pitchFamily="50" charset="-127"/>
              <a:ea typeface="맑은 고딕" pitchFamily="50" charset="-127"/>
            </a:endParaRPr>
          </a:p>
        </p:txBody>
      </p:sp>
      <p:sp>
        <p:nvSpPr>
          <p:cNvPr id="14" name="굽은 화살표 13"/>
          <p:cNvSpPr/>
          <p:nvPr/>
        </p:nvSpPr>
        <p:spPr>
          <a:xfrm rot="5400000" flipV="1">
            <a:off x="1218195" y="2970559"/>
            <a:ext cx="1618962" cy="3042336"/>
          </a:xfrm>
          <a:prstGeom prst="bentArrow">
            <a:avLst>
              <a:gd name="adj1" fmla="val 9941"/>
              <a:gd name="adj2" fmla="val 10317"/>
              <a:gd name="adj3" fmla="val 8057"/>
              <a:gd name="adj4" fmla="val 1833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solidFill>
                <a:schemeClr val="tx1"/>
              </a:solidFill>
            </a:endParaRPr>
          </a:p>
        </p:txBody>
      </p:sp>
      <p:sp>
        <p:nvSpPr>
          <p:cNvPr id="17" name="굽은 화살표 16"/>
          <p:cNvSpPr/>
          <p:nvPr/>
        </p:nvSpPr>
        <p:spPr>
          <a:xfrm rot="5400000">
            <a:off x="7025197" y="1284796"/>
            <a:ext cx="1618962" cy="2955043"/>
          </a:xfrm>
          <a:prstGeom prst="bentArrow">
            <a:avLst>
              <a:gd name="adj1" fmla="val 10882"/>
              <a:gd name="adj2" fmla="val 10317"/>
              <a:gd name="adj3" fmla="val 8057"/>
              <a:gd name="adj4" fmla="val 18336"/>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solidFill>
                <a:schemeClr val="tx1"/>
              </a:solidFill>
            </a:endParaRPr>
          </a:p>
        </p:txBody>
      </p:sp>
      <p:sp>
        <p:nvSpPr>
          <p:cNvPr id="18" name="직사각형 17"/>
          <p:cNvSpPr/>
          <p:nvPr/>
        </p:nvSpPr>
        <p:spPr>
          <a:xfrm>
            <a:off x="1404512" y="5085185"/>
            <a:ext cx="7087443"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9" name="직사각형 18"/>
          <p:cNvSpPr/>
          <p:nvPr/>
        </p:nvSpPr>
        <p:spPr>
          <a:xfrm>
            <a:off x="1406333" y="4175370"/>
            <a:ext cx="7087443"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0" name="모서리가 둥근 직사각형 19"/>
          <p:cNvSpPr/>
          <p:nvPr/>
        </p:nvSpPr>
        <p:spPr>
          <a:xfrm>
            <a:off x="272480" y="2636913"/>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 </a:t>
            </a:r>
          </a:p>
          <a:p>
            <a:pPr algn="ctr"/>
            <a:r>
              <a:rPr lang="en-US" altLang="ko-KR" sz="1200" dirty="0" smtClean="0"/>
              <a:t>web server #1</a:t>
            </a:r>
            <a:endParaRPr lang="ko-KR" altLang="en-US" sz="1200" dirty="0"/>
          </a:p>
        </p:txBody>
      </p:sp>
      <p:sp>
        <p:nvSpPr>
          <p:cNvPr id="21" name="모서리가 둥근 직사각형 20"/>
          <p:cNvSpPr/>
          <p:nvPr/>
        </p:nvSpPr>
        <p:spPr>
          <a:xfrm>
            <a:off x="5031009" y="2636912"/>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 </a:t>
            </a:r>
          </a:p>
          <a:p>
            <a:pPr algn="ctr"/>
            <a:r>
              <a:rPr lang="en-US" altLang="ko-KR" sz="1200" dirty="0" smtClean="0"/>
              <a:t>web server #2</a:t>
            </a:r>
            <a:endParaRPr lang="ko-KR" altLang="en-US" sz="1200" dirty="0"/>
          </a:p>
        </p:txBody>
      </p:sp>
      <p:sp>
        <p:nvSpPr>
          <p:cNvPr id="22" name="모서리가 둥근 직사각형 21"/>
          <p:cNvSpPr/>
          <p:nvPr/>
        </p:nvSpPr>
        <p:spPr>
          <a:xfrm>
            <a:off x="2612740" y="2636913"/>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 </a:t>
            </a:r>
          </a:p>
          <a:p>
            <a:pPr algn="ctr"/>
            <a:r>
              <a:rPr lang="en-US" altLang="ko-KR" sz="1200" dirty="0" smtClean="0"/>
              <a:t>web application server #1</a:t>
            </a:r>
            <a:endParaRPr lang="ko-KR" altLang="en-US" sz="1200" dirty="0"/>
          </a:p>
        </p:txBody>
      </p:sp>
      <p:sp>
        <p:nvSpPr>
          <p:cNvPr id="23" name="모서리가 둥근 직사각형 22"/>
          <p:cNvSpPr/>
          <p:nvPr/>
        </p:nvSpPr>
        <p:spPr>
          <a:xfrm>
            <a:off x="7371269" y="2636913"/>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 </a:t>
            </a:r>
          </a:p>
          <a:p>
            <a:pPr algn="ctr"/>
            <a:r>
              <a:rPr lang="en-US" altLang="ko-KR" sz="1200" dirty="0" smtClean="0"/>
              <a:t>web application server #2</a:t>
            </a:r>
            <a:endParaRPr lang="ko-KR" altLang="en-US" sz="1200" dirty="0"/>
          </a:p>
        </p:txBody>
      </p:sp>
      <p:sp>
        <p:nvSpPr>
          <p:cNvPr id="24" name="모서리가 둥근 직사각형 23"/>
          <p:cNvSpPr/>
          <p:nvPr/>
        </p:nvSpPr>
        <p:spPr>
          <a:xfrm>
            <a:off x="272480" y="4391394"/>
            <a:ext cx="2262251" cy="4004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smtClean="0"/>
              <a:t>Deploy artifact for </a:t>
            </a:r>
          </a:p>
          <a:p>
            <a:pPr algn="ctr"/>
            <a:r>
              <a:rPr lang="en-US" altLang="ko-KR" sz="1200" dirty="0" smtClean="0"/>
              <a:t>web server #1</a:t>
            </a:r>
            <a:endParaRPr lang="ko-KR" altLang="en-US" sz="1200" dirty="0"/>
          </a:p>
        </p:txBody>
      </p:sp>
      <p:sp>
        <p:nvSpPr>
          <p:cNvPr id="25" name="모서리가 둥근 직사각형 24"/>
          <p:cNvSpPr/>
          <p:nvPr/>
        </p:nvSpPr>
        <p:spPr>
          <a:xfrm>
            <a:off x="5031009" y="4391393"/>
            <a:ext cx="2262251" cy="400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Deploy artifact for </a:t>
            </a:r>
          </a:p>
          <a:p>
            <a:pPr algn="ctr"/>
            <a:r>
              <a:rPr lang="en-US" altLang="ko-KR" sz="1200" dirty="0" smtClean="0"/>
              <a:t>web server #2</a:t>
            </a:r>
            <a:endParaRPr lang="ko-KR" altLang="en-US" sz="1200" dirty="0"/>
          </a:p>
        </p:txBody>
      </p:sp>
      <p:sp>
        <p:nvSpPr>
          <p:cNvPr id="26" name="모서리가 둥근 직사각형 25"/>
          <p:cNvSpPr/>
          <p:nvPr/>
        </p:nvSpPr>
        <p:spPr>
          <a:xfrm>
            <a:off x="2612740" y="4391394"/>
            <a:ext cx="2262251" cy="4004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smtClean="0"/>
              <a:t>Deploy artifact for </a:t>
            </a:r>
          </a:p>
          <a:p>
            <a:pPr algn="ctr"/>
            <a:r>
              <a:rPr lang="en-US" altLang="ko-KR" sz="1200" dirty="0" smtClean="0"/>
              <a:t>web application server #1</a:t>
            </a:r>
            <a:endParaRPr lang="ko-KR" altLang="en-US" sz="1200" dirty="0"/>
          </a:p>
        </p:txBody>
      </p:sp>
      <p:sp>
        <p:nvSpPr>
          <p:cNvPr id="27" name="모서리가 둥근 직사각형 26"/>
          <p:cNvSpPr/>
          <p:nvPr/>
        </p:nvSpPr>
        <p:spPr>
          <a:xfrm>
            <a:off x="7371269" y="4391394"/>
            <a:ext cx="2262251" cy="400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Deploy artifact for </a:t>
            </a:r>
          </a:p>
          <a:p>
            <a:pPr algn="ctr"/>
            <a:r>
              <a:rPr lang="en-US" altLang="ko-KR" sz="1200" dirty="0" smtClean="0"/>
              <a:t>web application server #2</a:t>
            </a:r>
            <a:endParaRPr lang="ko-KR" altLang="en-US" sz="1200" dirty="0"/>
          </a:p>
        </p:txBody>
      </p:sp>
      <p:sp>
        <p:nvSpPr>
          <p:cNvPr id="28" name="모서리가 둥근 직사각형 27"/>
          <p:cNvSpPr/>
          <p:nvPr/>
        </p:nvSpPr>
        <p:spPr>
          <a:xfrm>
            <a:off x="4477384" y="1196752"/>
            <a:ext cx="936104"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all</a:t>
            </a:r>
            <a:endParaRPr lang="ko-KR" altLang="en-US" sz="1200" dirty="0"/>
          </a:p>
        </p:txBody>
      </p:sp>
      <p:sp>
        <p:nvSpPr>
          <p:cNvPr id="29" name="모서리가 둥근 직사각형 28"/>
          <p:cNvSpPr/>
          <p:nvPr/>
        </p:nvSpPr>
        <p:spPr>
          <a:xfrm>
            <a:off x="3689734" y="5394122"/>
            <a:ext cx="2511405" cy="33913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a:t>R</a:t>
            </a:r>
            <a:r>
              <a:rPr lang="en-US" altLang="ko-KR" sz="1200" dirty="0" smtClean="0"/>
              <a:t>estart server</a:t>
            </a:r>
            <a:endParaRPr lang="ko-KR" altLang="en-US" sz="1200" dirty="0"/>
          </a:p>
        </p:txBody>
      </p:sp>
      <p:sp>
        <p:nvSpPr>
          <p:cNvPr id="30" name="모서리가 둥근 직사각형 29"/>
          <p:cNvSpPr/>
          <p:nvPr/>
        </p:nvSpPr>
        <p:spPr>
          <a:xfrm>
            <a:off x="3689734" y="1772816"/>
            <a:ext cx="2511405"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a:t>
            </a:r>
            <a:endParaRPr lang="ko-KR" altLang="en-US" sz="1200" dirty="0"/>
          </a:p>
        </p:txBody>
      </p:sp>
      <p:cxnSp>
        <p:nvCxnSpPr>
          <p:cNvPr id="31" name="직선 화살표 연결선 30"/>
          <p:cNvCxnSpPr>
            <a:stCxn id="28" idx="2"/>
            <a:endCxn id="30" idx="0"/>
          </p:cNvCxnSpPr>
          <p:nvPr/>
        </p:nvCxnSpPr>
        <p:spPr>
          <a:xfrm>
            <a:off x="4945436" y="1556792"/>
            <a:ext cx="0"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모서리가 둥근 직사각형 31"/>
          <p:cNvSpPr/>
          <p:nvPr/>
        </p:nvSpPr>
        <p:spPr>
          <a:xfrm>
            <a:off x="3668488" y="3573016"/>
            <a:ext cx="2569025"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 artifact</a:t>
            </a:r>
            <a:endParaRPr lang="ko-KR" altLang="en-US" sz="1200" dirty="0"/>
          </a:p>
        </p:txBody>
      </p:sp>
      <p:cxnSp>
        <p:nvCxnSpPr>
          <p:cNvPr id="33" name="직선 화살표 연결선 32"/>
          <p:cNvCxnSpPr>
            <a:stCxn id="30" idx="2"/>
            <a:endCxn id="58" idx="0"/>
          </p:cNvCxnSpPr>
          <p:nvPr/>
        </p:nvCxnSpPr>
        <p:spPr>
          <a:xfrm>
            <a:off x="4945437" y="2132856"/>
            <a:ext cx="7565"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a:stCxn id="59" idx="1"/>
            <a:endCxn id="20" idx="0"/>
          </p:cNvCxnSpPr>
          <p:nvPr/>
        </p:nvCxnSpPr>
        <p:spPr>
          <a:xfrm flipH="1">
            <a:off x="1403606" y="2371741"/>
            <a:ext cx="5673" cy="26517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직선 화살표 연결선 34"/>
          <p:cNvCxnSpPr>
            <a:stCxn id="20" idx="2"/>
            <a:endCxn id="61" idx="1"/>
          </p:cNvCxnSpPr>
          <p:nvPr/>
        </p:nvCxnSpPr>
        <p:spPr>
          <a:xfrm>
            <a:off x="1403606" y="3037409"/>
            <a:ext cx="5673" cy="2967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58" idx="1"/>
            <a:endCxn id="22" idx="0"/>
          </p:cNvCxnSpPr>
          <p:nvPr/>
        </p:nvCxnSpPr>
        <p:spPr>
          <a:xfrm flipH="1">
            <a:off x="3743866" y="2371741"/>
            <a:ext cx="1220" cy="26517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직선 화살표 연결선 36"/>
          <p:cNvCxnSpPr>
            <a:stCxn id="58" idx="3"/>
            <a:endCxn id="21" idx="0"/>
          </p:cNvCxnSpPr>
          <p:nvPr/>
        </p:nvCxnSpPr>
        <p:spPr>
          <a:xfrm>
            <a:off x="6160916" y="2371740"/>
            <a:ext cx="1219" cy="26517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a:stCxn id="59" idx="3"/>
            <a:endCxn id="23" idx="0"/>
          </p:cNvCxnSpPr>
          <p:nvPr/>
        </p:nvCxnSpPr>
        <p:spPr>
          <a:xfrm>
            <a:off x="8496722" y="2371741"/>
            <a:ext cx="5672" cy="26517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22" idx="2"/>
            <a:endCxn id="60" idx="1"/>
          </p:cNvCxnSpPr>
          <p:nvPr/>
        </p:nvCxnSpPr>
        <p:spPr>
          <a:xfrm>
            <a:off x="3743866" y="3037409"/>
            <a:ext cx="1220" cy="2967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a:stCxn id="21" idx="2"/>
            <a:endCxn id="60" idx="3"/>
          </p:cNvCxnSpPr>
          <p:nvPr/>
        </p:nvCxnSpPr>
        <p:spPr>
          <a:xfrm flipH="1">
            <a:off x="6160916" y="3037408"/>
            <a:ext cx="1219" cy="29672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직선 화살표 연결선 40"/>
          <p:cNvCxnSpPr>
            <a:stCxn id="23" idx="2"/>
            <a:endCxn id="61" idx="3"/>
          </p:cNvCxnSpPr>
          <p:nvPr/>
        </p:nvCxnSpPr>
        <p:spPr>
          <a:xfrm flipH="1">
            <a:off x="8496722" y="3037409"/>
            <a:ext cx="5672" cy="2967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직선 화살표 연결선 41"/>
          <p:cNvCxnSpPr>
            <a:endCxn id="32" idx="0"/>
          </p:cNvCxnSpPr>
          <p:nvPr/>
        </p:nvCxnSpPr>
        <p:spPr>
          <a:xfrm>
            <a:off x="4953000" y="3330704"/>
            <a:ext cx="0" cy="2423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직선 화살표 연결선 42"/>
          <p:cNvCxnSpPr>
            <a:stCxn id="32" idx="2"/>
            <a:endCxn id="19" idx="0"/>
          </p:cNvCxnSpPr>
          <p:nvPr/>
        </p:nvCxnSpPr>
        <p:spPr>
          <a:xfrm flipH="1">
            <a:off x="4950055" y="3933057"/>
            <a:ext cx="2946" cy="2423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직선 화살표 연결선 43"/>
          <p:cNvCxnSpPr>
            <a:stCxn id="19" idx="1"/>
            <a:endCxn id="24" idx="0"/>
          </p:cNvCxnSpPr>
          <p:nvPr/>
        </p:nvCxnSpPr>
        <p:spPr>
          <a:xfrm flipH="1">
            <a:off x="1403606" y="4198230"/>
            <a:ext cx="2727" cy="1931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직선 화살표 연결선 44"/>
          <p:cNvCxnSpPr>
            <a:stCxn id="24" idx="2"/>
            <a:endCxn id="18" idx="1"/>
          </p:cNvCxnSpPr>
          <p:nvPr/>
        </p:nvCxnSpPr>
        <p:spPr>
          <a:xfrm>
            <a:off x="1403606" y="4791890"/>
            <a:ext cx="906" cy="31615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a:stCxn id="62" idx="1"/>
            <a:endCxn id="26" idx="0"/>
          </p:cNvCxnSpPr>
          <p:nvPr/>
        </p:nvCxnSpPr>
        <p:spPr>
          <a:xfrm>
            <a:off x="3742139" y="4198230"/>
            <a:ext cx="1727" cy="1931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직선 화살표 연결선 46"/>
          <p:cNvCxnSpPr>
            <a:stCxn id="62" idx="3"/>
            <a:endCxn id="25" idx="0"/>
          </p:cNvCxnSpPr>
          <p:nvPr/>
        </p:nvCxnSpPr>
        <p:spPr>
          <a:xfrm>
            <a:off x="6157970" y="4198229"/>
            <a:ext cx="4165" cy="19316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stCxn id="19" idx="3"/>
            <a:endCxn id="27" idx="0"/>
          </p:cNvCxnSpPr>
          <p:nvPr/>
        </p:nvCxnSpPr>
        <p:spPr>
          <a:xfrm>
            <a:off x="8493775" y="4198230"/>
            <a:ext cx="8619" cy="1931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직선 화살표 연결선 48"/>
          <p:cNvCxnSpPr>
            <a:stCxn id="26" idx="2"/>
            <a:endCxn id="63" idx="1"/>
          </p:cNvCxnSpPr>
          <p:nvPr/>
        </p:nvCxnSpPr>
        <p:spPr>
          <a:xfrm flipH="1">
            <a:off x="3737686" y="4791890"/>
            <a:ext cx="6180" cy="31615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25" idx="2"/>
            <a:endCxn id="63" idx="3"/>
          </p:cNvCxnSpPr>
          <p:nvPr/>
        </p:nvCxnSpPr>
        <p:spPr>
          <a:xfrm flipH="1">
            <a:off x="6153515" y="4791890"/>
            <a:ext cx="8619" cy="31615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a:stCxn id="27" idx="2"/>
            <a:endCxn id="18" idx="3"/>
          </p:cNvCxnSpPr>
          <p:nvPr/>
        </p:nvCxnSpPr>
        <p:spPr>
          <a:xfrm flipH="1">
            <a:off x="8491955" y="4791890"/>
            <a:ext cx="10440" cy="31615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직선 화살표 연결선 51"/>
          <p:cNvCxnSpPr>
            <a:stCxn id="63" idx="2"/>
            <a:endCxn id="29" idx="0"/>
          </p:cNvCxnSpPr>
          <p:nvPr/>
        </p:nvCxnSpPr>
        <p:spPr>
          <a:xfrm flipH="1">
            <a:off x="4945436" y="5130903"/>
            <a:ext cx="165" cy="26321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타원 52"/>
          <p:cNvSpPr/>
          <p:nvPr/>
        </p:nvSpPr>
        <p:spPr>
          <a:xfrm>
            <a:off x="4796983" y="692696"/>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54" name="타원 53"/>
          <p:cNvSpPr/>
          <p:nvPr/>
        </p:nvSpPr>
        <p:spPr>
          <a:xfrm>
            <a:off x="4796983" y="5949280"/>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55" name="직선 화살표 연결선 54"/>
          <p:cNvCxnSpPr>
            <a:stCxn id="53" idx="4"/>
            <a:endCxn id="28" idx="0"/>
          </p:cNvCxnSpPr>
          <p:nvPr/>
        </p:nvCxnSpPr>
        <p:spPr>
          <a:xfrm flipH="1">
            <a:off x="4945436" y="980728"/>
            <a:ext cx="7564"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직선 화살표 연결선 55"/>
          <p:cNvCxnSpPr>
            <a:stCxn id="29" idx="2"/>
            <a:endCxn id="54" idx="0"/>
          </p:cNvCxnSpPr>
          <p:nvPr/>
        </p:nvCxnSpPr>
        <p:spPr>
          <a:xfrm>
            <a:off x="4945436" y="5733256"/>
            <a:ext cx="7564"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7" name="그룹 42"/>
          <p:cNvGrpSpPr/>
          <p:nvPr/>
        </p:nvGrpSpPr>
        <p:grpSpPr>
          <a:xfrm>
            <a:off x="1409280" y="2348881"/>
            <a:ext cx="7087443" cy="45719"/>
            <a:chOff x="1300873" y="2852936"/>
            <a:chExt cx="6542255" cy="45719"/>
          </a:xfrm>
        </p:grpSpPr>
        <p:sp>
          <p:nvSpPr>
            <p:cNvPr id="58" name="직사각형 57"/>
            <p:cNvSpPr/>
            <p:nvPr/>
          </p:nvSpPr>
          <p:spPr>
            <a:xfrm>
              <a:off x="3457002" y="2852936"/>
              <a:ext cx="2229997"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59" name="직사각형 58"/>
            <p:cNvSpPr/>
            <p:nvPr/>
          </p:nvSpPr>
          <p:spPr>
            <a:xfrm>
              <a:off x="1300873" y="2852936"/>
              <a:ext cx="6542255"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sp>
        <p:nvSpPr>
          <p:cNvPr id="60" name="직사각형 59"/>
          <p:cNvSpPr/>
          <p:nvPr/>
        </p:nvSpPr>
        <p:spPr>
          <a:xfrm>
            <a:off x="3745086" y="3311274"/>
            <a:ext cx="241583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1" name="직사각형 60"/>
          <p:cNvSpPr/>
          <p:nvPr/>
        </p:nvSpPr>
        <p:spPr>
          <a:xfrm>
            <a:off x="1409280" y="3311274"/>
            <a:ext cx="7087443"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2" name="직사각형 61"/>
          <p:cNvSpPr/>
          <p:nvPr/>
        </p:nvSpPr>
        <p:spPr>
          <a:xfrm>
            <a:off x="3742139" y="4175370"/>
            <a:ext cx="241583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3" name="직사각형 62"/>
          <p:cNvSpPr/>
          <p:nvPr/>
        </p:nvSpPr>
        <p:spPr>
          <a:xfrm>
            <a:off x="3737686" y="5085185"/>
            <a:ext cx="241583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pic>
        <p:nvPicPr>
          <p:cNvPr id="64" name="그림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35705" y="3573017"/>
            <a:ext cx="988264" cy="729795"/>
          </a:xfrm>
          <a:prstGeom prst="rect">
            <a:avLst/>
          </a:prstGeom>
        </p:spPr>
      </p:pic>
      <p:pic>
        <p:nvPicPr>
          <p:cNvPr id="65" name="그림 6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74155" y="5394122"/>
            <a:ext cx="988264" cy="729795"/>
          </a:xfrm>
          <a:prstGeom prst="rect">
            <a:avLst/>
          </a:prstGeom>
        </p:spPr>
      </p:pic>
      <p:sp>
        <p:nvSpPr>
          <p:cNvPr id="66" name="오른쪽 화살표 65"/>
          <p:cNvSpPr/>
          <p:nvPr/>
        </p:nvSpPr>
        <p:spPr>
          <a:xfrm>
            <a:off x="1364601" y="5406944"/>
            <a:ext cx="2244680" cy="31348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67" name="오른쪽 화살표 66"/>
          <p:cNvSpPr/>
          <p:nvPr/>
        </p:nvSpPr>
        <p:spPr>
          <a:xfrm rot="10800000">
            <a:off x="6357157" y="3596292"/>
            <a:ext cx="2244680" cy="31348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68" name="폭발 2 67"/>
          <p:cNvSpPr/>
          <p:nvPr/>
        </p:nvSpPr>
        <p:spPr>
          <a:xfrm>
            <a:off x="4367935" y="3973412"/>
            <a:ext cx="858095" cy="666562"/>
          </a:xfrm>
          <a:prstGeom prst="irregularSeal2">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폭발 2 68"/>
          <p:cNvSpPr/>
          <p:nvPr/>
        </p:nvSpPr>
        <p:spPr>
          <a:xfrm>
            <a:off x="1988671" y="3986574"/>
            <a:ext cx="858095" cy="666562"/>
          </a:xfrm>
          <a:prstGeom prst="irregularSeal2">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0" name="그룹 70"/>
          <p:cNvGrpSpPr/>
          <p:nvPr/>
        </p:nvGrpSpPr>
        <p:grpSpPr>
          <a:xfrm>
            <a:off x="6868177" y="620688"/>
            <a:ext cx="2981367" cy="1361260"/>
            <a:chOff x="6153623" y="764704"/>
            <a:chExt cx="2752031" cy="1361260"/>
          </a:xfrm>
        </p:grpSpPr>
        <p:grpSp>
          <p:nvGrpSpPr>
            <p:cNvPr id="71" name="그룹 160"/>
            <p:cNvGrpSpPr/>
            <p:nvPr/>
          </p:nvGrpSpPr>
          <p:grpSpPr>
            <a:xfrm>
              <a:off x="6153623" y="764704"/>
              <a:ext cx="2752031" cy="1361260"/>
              <a:chOff x="6153623" y="836712"/>
              <a:chExt cx="2752031" cy="1361260"/>
            </a:xfrm>
          </p:grpSpPr>
          <p:sp>
            <p:nvSpPr>
              <p:cNvPr id="74" name="직사각형 73"/>
              <p:cNvSpPr/>
              <p:nvPr/>
            </p:nvSpPr>
            <p:spPr>
              <a:xfrm>
                <a:off x="6153623" y="836712"/>
                <a:ext cx="2752031" cy="1361260"/>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altLang="ko-KR" sz="1200" b="1" dirty="0" smtClean="0"/>
                  <a:t>Legend</a:t>
                </a:r>
                <a:endParaRPr lang="ko-KR" altLang="en-US" sz="1200" b="1" dirty="0"/>
              </a:p>
            </p:txBody>
          </p:sp>
          <p:sp>
            <p:nvSpPr>
              <p:cNvPr id="75" name="TextBox 74"/>
              <p:cNvSpPr txBox="1"/>
              <p:nvPr/>
            </p:nvSpPr>
            <p:spPr>
              <a:xfrm>
                <a:off x="7982563" y="1124744"/>
                <a:ext cx="615849" cy="461665"/>
              </a:xfrm>
              <a:prstGeom prst="rect">
                <a:avLst/>
              </a:prstGeom>
              <a:noFill/>
            </p:spPr>
            <p:txBody>
              <a:bodyPr wrap="none" rtlCol="0">
                <a:spAutoFit/>
              </a:bodyPr>
              <a:lstStyle/>
              <a:p>
                <a:r>
                  <a:rPr lang="en-US" altLang="ko-KR" sz="1200" dirty="0" smtClean="0"/>
                  <a:t>Join</a:t>
                </a:r>
              </a:p>
              <a:p>
                <a:r>
                  <a:rPr lang="en-US" altLang="ko-KR" sz="1200" dirty="0" smtClean="0"/>
                  <a:t>Trigger</a:t>
                </a:r>
                <a:endParaRPr lang="ko-KR" altLang="en-US" sz="1200" dirty="0"/>
              </a:p>
            </p:txBody>
          </p:sp>
          <p:sp>
            <p:nvSpPr>
              <p:cNvPr id="76" name="모서리가 둥근 직사각형 75"/>
              <p:cNvSpPr/>
              <p:nvPr/>
            </p:nvSpPr>
            <p:spPr>
              <a:xfrm>
                <a:off x="6297640" y="1536372"/>
                <a:ext cx="1152128"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A</a:t>
                </a:r>
                <a:r>
                  <a:rPr lang="en-US" altLang="ko-KR" sz="1200" dirty="0" smtClean="0"/>
                  <a:t>ctive job</a:t>
                </a:r>
                <a:endParaRPr lang="ko-KR" altLang="en-US" sz="1200" dirty="0"/>
              </a:p>
            </p:txBody>
          </p:sp>
          <p:sp>
            <p:nvSpPr>
              <p:cNvPr id="77" name="모서리가 둥근 직사각형 76"/>
              <p:cNvSpPr/>
              <p:nvPr/>
            </p:nvSpPr>
            <p:spPr>
              <a:xfrm>
                <a:off x="6297640" y="1824404"/>
                <a:ext cx="1152128" cy="2160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smtClean="0"/>
                  <a:t>Pending job</a:t>
                </a:r>
                <a:endParaRPr lang="ko-KR" altLang="en-US" sz="1200" dirty="0"/>
              </a:p>
            </p:txBody>
          </p:sp>
          <p:sp>
            <p:nvSpPr>
              <p:cNvPr id="78" name="모서리가 둥근 직사각형 77"/>
              <p:cNvSpPr/>
              <p:nvPr/>
            </p:nvSpPr>
            <p:spPr>
              <a:xfrm>
                <a:off x="6297640" y="1232756"/>
                <a:ext cx="1152128" cy="2160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Job</a:t>
                </a:r>
                <a:endParaRPr lang="ko-KR" altLang="en-US" sz="1200" dirty="0"/>
              </a:p>
            </p:txBody>
          </p:sp>
          <p:pic>
            <p:nvPicPr>
              <p:cNvPr id="79" name="그림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1906" y="1196326"/>
                <a:ext cx="396478" cy="317182"/>
              </a:xfrm>
              <a:prstGeom prst="rect">
                <a:avLst/>
              </a:prstGeom>
            </p:spPr>
          </p:pic>
        </p:grpSp>
        <p:sp>
          <p:nvSpPr>
            <p:cNvPr id="72" name="오른쪽 화살표 71"/>
            <p:cNvSpPr/>
            <p:nvPr/>
          </p:nvSpPr>
          <p:spPr>
            <a:xfrm>
              <a:off x="7524328" y="1387320"/>
              <a:ext cx="1296144" cy="38549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1200" dirty="0" smtClean="0"/>
                <a:t>Control</a:t>
              </a:r>
              <a:endParaRPr lang="ko-KR" altLang="en-US" sz="1200" dirty="0"/>
            </a:p>
          </p:txBody>
        </p:sp>
        <p:sp>
          <p:nvSpPr>
            <p:cNvPr id="73" name="오른쪽 화살표 72"/>
            <p:cNvSpPr/>
            <p:nvPr/>
          </p:nvSpPr>
          <p:spPr>
            <a:xfrm>
              <a:off x="7524328" y="1675352"/>
              <a:ext cx="1296144" cy="38549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sz="1200" dirty="0" smtClean="0"/>
                <a:t>Active Control</a:t>
              </a:r>
              <a:endParaRPr lang="ko-KR" altLang="en-US" sz="1200" dirty="0"/>
            </a:p>
          </p:txBody>
        </p:sp>
      </p:grpSp>
    </p:spTree>
    <p:extLst>
      <p:ext uri="{BB962C8B-B14F-4D97-AF65-F5344CB8AC3E}">
        <p14:creationId xmlns:p14="http://schemas.microsoft.com/office/powerpoint/2010/main" val="42356730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43120" y="80628"/>
            <a:ext cx="2161169" cy="369332"/>
          </a:xfrm>
          <a:prstGeom prst="rect">
            <a:avLst/>
          </a:prstGeom>
          <a:noFill/>
        </p:spPr>
        <p:txBody>
          <a:bodyPr wrap="none" rtlCol="0">
            <a:spAutoFit/>
          </a:bodyPr>
          <a:lstStyle/>
          <a:p>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6. </a:t>
            </a:r>
            <a:r>
              <a:rPr lang="ko-KR" altLang="en-US"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대응 전략 </a:t>
            </a:r>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(Join)</a:t>
            </a:r>
            <a:endPar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endParaRPr>
          </a:p>
        </p:txBody>
      </p:sp>
      <p:sp>
        <p:nvSpPr>
          <p:cNvPr id="16" name="TextBox 15"/>
          <p:cNvSpPr txBox="1"/>
          <p:nvPr/>
        </p:nvSpPr>
        <p:spPr>
          <a:xfrm>
            <a:off x="7715468" y="96017"/>
            <a:ext cx="1908792" cy="338554"/>
          </a:xfrm>
          <a:prstGeom prst="rect">
            <a:avLst/>
          </a:prstGeom>
          <a:noFill/>
        </p:spPr>
        <p:txBody>
          <a:bodyPr wrap="none" rtlCol="0">
            <a:spAutoFit/>
          </a:bodyPr>
          <a:lstStyle/>
          <a:p>
            <a:pPr algn="r"/>
            <a:r>
              <a:rPr lang="en-US" altLang="ko-KR" sz="1600" b="1" dirty="0">
                <a:solidFill>
                  <a:schemeClr val="accent1">
                    <a:lumMod val="40000"/>
                    <a:lumOff val="60000"/>
                  </a:schemeClr>
                </a:solidFill>
                <a:latin typeface="맑은 고딕" pitchFamily="50" charset="-127"/>
                <a:ea typeface="맑은 고딕" pitchFamily="50" charset="-127"/>
              </a:rPr>
              <a:t>6.6 Restart server</a:t>
            </a:r>
          </a:p>
        </p:txBody>
      </p:sp>
      <p:sp>
        <p:nvSpPr>
          <p:cNvPr id="14" name="굽은 화살표 13"/>
          <p:cNvSpPr/>
          <p:nvPr/>
        </p:nvSpPr>
        <p:spPr>
          <a:xfrm rot="5400000" flipV="1">
            <a:off x="1218195" y="2970559"/>
            <a:ext cx="1618962" cy="3042336"/>
          </a:xfrm>
          <a:prstGeom prst="bentArrow">
            <a:avLst>
              <a:gd name="adj1" fmla="val 9941"/>
              <a:gd name="adj2" fmla="val 10317"/>
              <a:gd name="adj3" fmla="val 8057"/>
              <a:gd name="adj4" fmla="val 18336"/>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solidFill>
                <a:schemeClr val="tx1"/>
              </a:solidFill>
            </a:endParaRPr>
          </a:p>
        </p:txBody>
      </p:sp>
      <p:sp>
        <p:nvSpPr>
          <p:cNvPr id="17" name="굽은 화살표 16"/>
          <p:cNvSpPr/>
          <p:nvPr/>
        </p:nvSpPr>
        <p:spPr>
          <a:xfrm rot="5400000">
            <a:off x="7025197" y="1284796"/>
            <a:ext cx="1618962" cy="2955043"/>
          </a:xfrm>
          <a:prstGeom prst="bentArrow">
            <a:avLst>
              <a:gd name="adj1" fmla="val 10882"/>
              <a:gd name="adj2" fmla="val 10317"/>
              <a:gd name="adj3" fmla="val 8057"/>
              <a:gd name="adj4" fmla="val 18336"/>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solidFill>
                <a:schemeClr val="tx1"/>
              </a:solidFill>
            </a:endParaRPr>
          </a:p>
        </p:txBody>
      </p:sp>
      <p:sp>
        <p:nvSpPr>
          <p:cNvPr id="18" name="직사각형 17"/>
          <p:cNvSpPr/>
          <p:nvPr/>
        </p:nvSpPr>
        <p:spPr>
          <a:xfrm>
            <a:off x="1404512" y="5085185"/>
            <a:ext cx="7087443"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9" name="직사각형 18"/>
          <p:cNvSpPr/>
          <p:nvPr/>
        </p:nvSpPr>
        <p:spPr>
          <a:xfrm>
            <a:off x="1406333" y="4175370"/>
            <a:ext cx="7087443"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0" name="모서리가 둥근 직사각형 19"/>
          <p:cNvSpPr/>
          <p:nvPr/>
        </p:nvSpPr>
        <p:spPr>
          <a:xfrm>
            <a:off x="272480" y="2636913"/>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 </a:t>
            </a:r>
          </a:p>
          <a:p>
            <a:pPr algn="ctr"/>
            <a:r>
              <a:rPr lang="en-US" altLang="ko-KR" sz="1200" dirty="0" smtClean="0"/>
              <a:t>web server #1</a:t>
            </a:r>
            <a:endParaRPr lang="ko-KR" altLang="en-US" sz="1200" dirty="0"/>
          </a:p>
        </p:txBody>
      </p:sp>
      <p:sp>
        <p:nvSpPr>
          <p:cNvPr id="21" name="모서리가 둥근 직사각형 20"/>
          <p:cNvSpPr/>
          <p:nvPr/>
        </p:nvSpPr>
        <p:spPr>
          <a:xfrm>
            <a:off x="5031009" y="2636912"/>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 </a:t>
            </a:r>
          </a:p>
          <a:p>
            <a:pPr algn="ctr"/>
            <a:r>
              <a:rPr lang="en-US" altLang="ko-KR" sz="1200" dirty="0" smtClean="0"/>
              <a:t>web server #2</a:t>
            </a:r>
            <a:endParaRPr lang="ko-KR" altLang="en-US" sz="1200" dirty="0"/>
          </a:p>
        </p:txBody>
      </p:sp>
      <p:sp>
        <p:nvSpPr>
          <p:cNvPr id="22" name="모서리가 둥근 직사각형 21"/>
          <p:cNvSpPr/>
          <p:nvPr/>
        </p:nvSpPr>
        <p:spPr>
          <a:xfrm>
            <a:off x="2612740" y="2636913"/>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 </a:t>
            </a:r>
          </a:p>
          <a:p>
            <a:pPr algn="ctr"/>
            <a:r>
              <a:rPr lang="en-US" altLang="ko-KR" sz="1200" dirty="0" smtClean="0"/>
              <a:t>web application server #1</a:t>
            </a:r>
            <a:endParaRPr lang="ko-KR" altLang="en-US" sz="1200" dirty="0"/>
          </a:p>
        </p:txBody>
      </p:sp>
      <p:sp>
        <p:nvSpPr>
          <p:cNvPr id="23" name="모서리가 둥근 직사각형 22"/>
          <p:cNvSpPr/>
          <p:nvPr/>
        </p:nvSpPr>
        <p:spPr>
          <a:xfrm>
            <a:off x="7371269" y="2636913"/>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 for </a:t>
            </a:r>
          </a:p>
          <a:p>
            <a:pPr algn="ctr"/>
            <a:r>
              <a:rPr lang="en-US" altLang="ko-KR" sz="1200" dirty="0" smtClean="0"/>
              <a:t>web application server #2</a:t>
            </a:r>
            <a:endParaRPr lang="ko-KR" altLang="en-US" sz="1200" dirty="0"/>
          </a:p>
        </p:txBody>
      </p:sp>
      <p:sp>
        <p:nvSpPr>
          <p:cNvPr id="24" name="모서리가 둥근 직사각형 23"/>
          <p:cNvSpPr/>
          <p:nvPr/>
        </p:nvSpPr>
        <p:spPr>
          <a:xfrm>
            <a:off x="272480" y="439139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 artifact for </a:t>
            </a:r>
          </a:p>
          <a:p>
            <a:pPr algn="ctr"/>
            <a:r>
              <a:rPr lang="en-US" altLang="ko-KR" sz="1200" dirty="0" smtClean="0"/>
              <a:t>web server #1</a:t>
            </a:r>
            <a:endParaRPr lang="ko-KR" altLang="en-US" sz="1200" dirty="0"/>
          </a:p>
        </p:txBody>
      </p:sp>
      <p:sp>
        <p:nvSpPr>
          <p:cNvPr id="25" name="모서리가 둥근 직사각형 24"/>
          <p:cNvSpPr/>
          <p:nvPr/>
        </p:nvSpPr>
        <p:spPr>
          <a:xfrm>
            <a:off x="5031009" y="4391393"/>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 artifact for </a:t>
            </a:r>
          </a:p>
          <a:p>
            <a:pPr algn="ctr"/>
            <a:r>
              <a:rPr lang="en-US" altLang="ko-KR" sz="1200" dirty="0" smtClean="0"/>
              <a:t>web server #2</a:t>
            </a:r>
            <a:endParaRPr lang="ko-KR" altLang="en-US" sz="1200" dirty="0"/>
          </a:p>
        </p:txBody>
      </p:sp>
      <p:sp>
        <p:nvSpPr>
          <p:cNvPr id="26" name="모서리가 둥근 직사각형 25"/>
          <p:cNvSpPr/>
          <p:nvPr/>
        </p:nvSpPr>
        <p:spPr>
          <a:xfrm>
            <a:off x="2612740" y="439139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 artifact for </a:t>
            </a:r>
          </a:p>
          <a:p>
            <a:pPr algn="ctr"/>
            <a:r>
              <a:rPr lang="en-US" altLang="ko-KR" sz="1200" dirty="0" smtClean="0"/>
              <a:t>web application server #1</a:t>
            </a:r>
            <a:endParaRPr lang="ko-KR" altLang="en-US" sz="1200" dirty="0"/>
          </a:p>
        </p:txBody>
      </p:sp>
      <p:sp>
        <p:nvSpPr>
          <p:cNvPr id="27" name="모서리가 둥근 직사각형 26"/>
          <p:cNvSpPr/>
          <p:nvPr/>
        </p:nvSpPr>
        <p:spPr>
          <a:xfrm>
            <a:off x="7371269" y="4391394"/>
            <a:ext cx="2262251" cy="400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 artifact for </a:t>
            </a:r>
          </a:p>
          <a:p>
            <a:pPr algn="ctr"/>
            <a:r>
              <a:rPr lang="en-US" altLang="ko-KR" sz="1200" dirty="0" smtClean="0"/>
              <a:t>web application server #2</a:t>
            </a:r>
            <a:endParaRPr lang="ko-KR" altLang="en-US" sz="1200" dirty="0"/>
          </a:p>
        </p:txBody>
      </p:sp>
      <p:sp>
        <p:nvSpPr>
          <p:cNvPr id="28" name="모서리가 둥근 직사각형 27"/>
          <p:cNvSpPr/>
          <p:nvPr/>
        </p:nvSpPr>
        <p:spPr>
          <a:xfrm>
            <a:off x="4477384" y="1196752"/>
            <a:ext cx="936104"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all</a:t>
            </a:r>
            <a:endParaRPr lang="ko-KR" altLang="en-US" sz="1200" dirty="0"/>
          </a:p>
        </p:txBody>
      </p:sp>
      <p:sp>
        <p:nvSpPr>
          <p:cNvPr id="29" name="모서리가 둥근 직사각형 28"/>
          <p:cNvSpPr/>
          <p:nvPr/>
        </p:nvSpPr>
        <p:spPr>
          <a:xfrm>
            <a:off x="3689734" y="5394122"/>
            <a:ext cx="2511405" cy="339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R</a:t>
            </a:r>
            <a:r>
              <a:rPr lang="en-US" altLang="ko-KR" sz="1200" dirty="0" smtClean="0"/>
              <a:t>estart server</a:t>
            </a:r>
            <a:endParaRPr lang="ko-KR" altLang="en-US" sz="1200" dirty="0"/>
          </a:p>
        </p:txBody>
      </p:sp>
      <p:sp>
        <p:nvSpPr>
          <p:cNvPr id="30" name="모서리가 둥근 직사각형 29"/>
          <p:cNvSpPr/>
          <p:nvPr/>
        </p:nvSpPr>
        <p:spPr>
          <a:xfrm>
            <a:off x="3689734" y="1772816"/>
            <a:ext cx="2511405"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Prepare artifact</a:t>
            </a:r>
            <a:endParaRPr lang="ko-KR" altLang="en-US" sz="1200" dirty="0"/>
          </a:p>
        </p:txBody>
      </p:sp>
      <p:cxnSp>
        <p:nvCxnSpPr>
          <p:cNvPr id="31" name="직선 화살표 연결선 30"/>
          <p:cNvCxnSpPr>
            <a:stCxn id="28" idx="2"/>
            <a:endCxn id="30" idx="0"/>
          </p:cNvCxnSpPr>
          <p:nvPr/>
        </p:nvCxnSpPr>
        <p:spPr>
          <a:xfrm>
            <a:off x="4945436" y="1556792"/>
            <a:ext cx="0"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모서리가 둥근 직사각형 31"/>
          <p:cNvSpPr/>
          <p:nvPr/>
        </p:nvSpPr>
        <p:spPr>
          <a:xfrm>
            <a:off x="3668488" y="3573016"/>
            <a:ext cx="2569025"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Deploy artifact</a:t>
            </a:r>
            <a:endParaRPr lang="ko-KR" altLang="en-US" sz="1200" dirty="0"/>
          </a:p>
        </p:txBody>
      </p:sp>
      <p:cxnSp>
        <p:nvCxnSpPr>
          <p:cNvPr id="33" name="직선 화살표 연결선 32"/>
          <p:cNvCxnSpPr>
            <a:stCxn id="30" idx="2"/>
            <a:endCxn id="58" idx="0"/>
          </p:cNvCxnSpPr>
          <p:nvPr/>
        </p:nvCxnSpPr>
        <p:spPr>
          <a:xfrm>
            <a:off x="4945437" y="2132856"/>
            <a:ext cx="7565"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a:stCxn id="59" idx="1"/>
            <a:endCxn id="20" idx="0"/>
          </p:cNvCxnSpPr>
          <p:nvPr/>
        </p:nvCxnSpPr>
        <p:spPr>
          <a:xfrm flipH="1">
            <a:off x="1403606" y="2371741"/>
            <a:ext cx="5673" cy="26517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직선 화살표 연결선 34"/>
          <p:cNvCxnSpPr>
            <a:stCxn id="20" idx="2"/>
            <a:endCxn id="61" idx="1"/>
          </p:cNvCxnSpPr>
          <p:nvPr/>
        </p:nvCxnSpPr>
        <p:spPr>
          <a:xfrm>
            <a:off x="1403606" y="3037409"/>
            <a:ext cx="5673" cy="2967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58" idx="1"/>
            <a:endCxn id="22" idx="0"/>
          </p:cNvCxnSpPr>
          <p:nvPr/>
        </p:nvCxnSpPr>
        <p:spPr>
          <a:xfrm flipH="1">
            <a:off x="3743866" y="2371741"/>
            <a:ext cx="1220" cy="26517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직선 화살표 연결선 36"/>
          <p:cNvCxnSpPr>
            <a:stCxn id="58" idx="3"/>
            <a:endCxn id="21" idx="0"/>
          </p:cNvCxnSpPr>
          <p:nvPr/>
        </p:nvCxnSpPr>
        <p:spPr>
          <a:xfrm>
            <a:off x="6160916" y="2371740"/>
            <a:ext cx="1219" cy="26517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a:stCxn id="59" idx="3"/>
            <a:endCxn id="23" idx="0"/>
          </p:cNvCxnSpPr>
          <p:nvPr/>
        </p:nvCxnSpPr>
        <p:spPr>
          <a:xfrm>
            <a:off x="8496722" y="2371741"/>
            <a:ext cx="5672" cy="26517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22" idx="2"/>
            <a:endCxn id="60" idx="1"/>
          </p:cNvCxnSpPr>
          <p:nvPr/>
        </p:nvCxnSpPr>
        <p:spPr>
          <a:xfrm>
            <a:off x="3743866" y="3037409"/>
            <a:ext cx="1220" cy="2967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a:stCxn id="21" idx="2"/>
            <a:endCxn id="60" idx="3"/>
          </p:cNvCxnSpPr>
          <p:nvPr/>
        </p:nvCxnSpPr>
        <p:spPr>
          <a:xfrm flipH="1">
            <a:off x="6160916" y="3037408"/>
            <a:ext cx="1219" cy="29672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직선 화살표 연결선 40"/>
          <p:cNvCxnSpPr>
            <a:stCxn id="23" idx="2"/>
            <a:endCxn id="61" idx="3"/>
          </p:cNvCxnSpPr>
          <p:nvPr/>
        </p:nvCxnSpPr>
        <p:spPr>
          <a:xfrm flipH="1">
            <a:off x="8496722" y="3037409"/>
            <a:ext cx="5672" cy="2967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직선 화살표 연결선 41"/>
          <p:cNvCxnSpPr>
            <a:endCxn id="32" idx="0"/>
          </p:cNvCxnSpPr>
          <p:nvPr/>
        </p:nvCxnSpPr>
        <p:spPr>
          <a:xfrm>
            <a:off x="4953000" y="3330704"/>
            <a:ext cx="0" cy="2423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직선 화살표 연결선 42"/>
          <p:cNvCxnSpPr>
            <a:stCxn id="32" idx="2"/>
            <a:endCxn id="19" idx="0"/>
          </p:cNvCxnSpPr>
          <p:nvPr/>
        </p:nvCxnSpPr>
        <p:spPr>
          <a:xfrm flipH="1">
            <a:off x="4950055" y="3933057"/>
            <a:ext cx="2946" cy="2423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직선 화살표 연결선 43"/>
          <p:cNvCxnSpPr>
            <a:stCxn id="19" idx="1"/>
            <a:endCxn id="24" idx="0"/>
          </p:cNvCxnSpPr>
          <p:nvPr/>
        </p:nvCxnSpPr>
        <p:spPr>
          <a:xfrm flipH="1">
            <a:off x="1403606" y="4198230"/>
            <a:ext cx="2727" cy="1931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직선 화살표 연결선 44"/>
          <p:cNvCxnSpPr>
            <a:stCxn id="24" idx="2"/>
            <a:endCxn id="18" idx="1"/>
          </p:cNvCxnSpPr>
          <p:nvPr/>
        </p:nvCxnSpPr>
        <p:spPr>
          <a:xfrm>
            <a:off x="1403606" y="4791890"/>
            <a:ext cx="906" cy="31615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a:stCxn id="62" idx="1"/>
            <a:endCxn id="26" idx="0"/>
          </p:cNvCxnSpPr>
          <p:nvPr/>
        </p:nvCxnSpPr>
        <p:spPr>
          <a:xfrm>
            <a:off x="3742139" y="4198230"/>
            <a:ext cx="1727" cy="1931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직선 화살표 연결선 46"/>
          <p:cNvCxnSpPr>
            <a:stCxn id="62" idx="3"/>
            <a:endCxn id="25" idx="0"/>
          </p:cNvCxnSpPr>
          <p:nvPr/>
        </p:nvCxnSpPr>
        <p:spPr>
          <a:xfrm>
            <a:off x="6157970" y="4198229"/>
            <a:ext cx="4165" cy="19316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stCxn id="19" idx="3"/>
            <a:endCxn id="27" idx="0"/>
          </p:cNvCxnSpPr>
          <p:nvPr/>
        </p:nvCxnSpPr>
        <p:spPr>
          <a:xfrm>
            <a:off x="8493775" y="4198230"/>
            <a:ext cx="8619" cy="1931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직선 화살표 연결선 48"/>
          <p:cNvCxnSpPr>
            <a:stCxn id="26" idx="2"/>
            <a:endCxn id="63" idx="1"/>
          </p:cNvCxnSpPr>
          <p:nvPr/>
        </p:nvCxnSpPr>
        <p:spPr>
          <a:xfrm flipH="1">
            <a:off x="3737686" y="4791890"/>
            <a:ext cx="6180" cy="31615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25" idx="2"/>
            <a:endCxn id="63" idx="3"/>
          </p:cNvCxnSpPr>
          <p:nvPr/>
        </p:nvCxnSpPr>
        <p:spPr>
          <a:xfrm flipH="1">
            <a:off x="6153515" y="4791890"/>
            <a:ext cx="8619" cy="31615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a:stCxn id="27" idx="2"/>
            <a:endCxn id="18" idx="3"/>
          </p:cNvCxnSpPr>
          <p:nvPr/>
        </p:nvCxnSpPr>
        <p:spPr>
          <a:xfrm flipH="1">
            <a:off x="8491955" y="4791890"/>
            <a:ext cx="10440" cy="31615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직선 화살표 연결선 51"/>
          <p:cNvCxnSpPr>
            <a:stCxn id="63" idx="2"/>
            <a:endCxn id="29" idx="0"/>
          </p:cNvCxnSpPr>
          <p:nvPr/>
        </p:nvCxnSpPr>
        <p:spPr>
          <a:xfrm flipH="1">
            <a:off x="4945436" y="5130903"/>
            <a:ext cx="165" cy="26321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타원 52"/>
          <p:cNvSpPr/>
          <p:nvPr/>
        </p:nvSpPr>
        <p:spPr>
          <a:xfrm>
            <a:off x="4796983" y="692696"/>
            <a:ext cx="312035" cy="2880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54" name="타원 53"/>
          <p:cNvSpPr/>
          <p:nvPr/>
        </p:nvSpPr>
        <p:spPr>
          <a:xfrm>
            <a:off x="4796983" y="5949280"/>
            <a:ext cx="312035" cy="288032"/>
          </a:xfrm>
          <a:prstGeom prst="ellipse">
            <a:avLst/>
          </a:prstGeom>
          <a:ln w="635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55" name="직선 화살표 연결선 54"/>
          <p:cNvCxnSpPr>
            <a:stCxn id="53" idx="4"/>
            <a:endCxn id="28" idx="0"/>
          </p:cNvCxnSpPr>
          <p:nvPr/>
        </p:nvCxnSpPr>
        <p:spPr>
          <a:xfrm flipH="1">
            <a:off x="4945436" y="980728"/>
            <a:ext cx="7564"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직선 화살표 연결선 55"/>
          <p:cNvCxnSpPr>
            <a:stCxn id="29" idx="2"/>
            <a:endCxn id="54" idx="0"/>
          </p:cNvCxnSpPr>
          <p:nvPr/>
        </p:nvCxnSpPr>
        <p:spPr>
          <a:xfrm>
            <a:off x="4945436" y="5733256"/>
            <a:ext cx="7564"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7" name="그룹 42"/>
          <p:cNvGrpSpPr/>
          <p:nvPr/>
        </p:nvGrpSpPr>
        <p:grpSpPr>
          <a:xfrm>
            <a:off x="1409280" y="2348881"/>
            <a:ext cx="7087443" cy="45719"/>
            <a:chOff x="1300873" y="2852936"/>
            <a:chExt cx="6542255" cy="45719"/>
          </a:xfrm>
        </p:grpSpPr>
        <p:sp>
          <p:nvSpPr>
            <p:cNvPr id="58" name="직사각형 57"/>
            <p:cNvSpPr/>
            <p:nvPr/>
          </p:nvSpPr>
          <p:spPr>
            <a:xfrm>
              <a:off x="3457002" y="2852936"/>
              <a:ext cx="2229997"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59" name="직사각형 58"/>
            <p:cNvSpPr/>
            <p:nvPr/>
          </p:nvSpPr>
          <p:spPr>
            <a:xfrm>
              <a:off x="1300873" y="2852936"/>
              <a:ext cx="6542255"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sp>
        <p:nvSpPr>
          <p:cNvPr id="60" name="직사각형 59"/>
          <p:cNvSpPr/>
          <p:nvPr/>
        </p:nvSpPr>
        <p:spPr>
          <a:xfrm>
            <a:off x="3745086" y="3311274"/>
            <a:ext cx="241583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1" name="직사각형 60"/>
          <p:cNvSpPr/>
          <p:nvPr/>
        </p:nvSpPr>
        <p:spPr>
          <a:xfrm>
            <a:off x="1409280" y="3311274"/>
            <a:ext cx="7087443"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2" name="직사각형 61"/>
          <p:cNvSpPr/>
          <p:nvPr/>
        </p:nvSpPr>
        <p:spPr>
          <a:xfrm>
            <a:off x="3742139" y="4175370"/>
            <a:ext cx="241583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3" name="직사각형 62"/>
          <p:cNvSpPr/>
          <p:nvPr/>
        </p:nvSpPr>
        <p:spPr>
          <a:xfrm>
            <a:off x="3737686" y="5085185"/>
            <a:ext cx="241583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pic>
        <p:nvPicPr>
          <p:cNvPr id="64" name="그림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35705" y="3573017"/>
            <a:ext cx="988264" cy="729795"/>
          </a:xfrm>
          <a:prstGeom prst="rect">
            <a:avLst/>
          </a:prstGeom>
        </p:spPr>
      </p:pic>
      <p:pic>
        <p:nvPicPr>
          <p:cNvPr id="65" name="그림 6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74155" y="5394122"/>
            <a:ext cx="988264" cy="729795"/>
          </a:xfrm>
          <a:prstGeom prst="rect">
            <a:avLst/>
          </a:prstGeom>
        </p:spPr>
      </p:pic>
      <p:sp>
        <p:nvSpPr>
          <p:cNvPr id="66" name="오른쪽 화살표 65"/>
          <p:cNvSpPr/>
          <p:nvPr/>
        </p:nvSpPr>
        <p:spPr>
          <a:xfrm>
            <a:off x="1364601" y="5406944"/>
            <a:ext cx="2244680" cy="3134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67" name="오른쪽 화살표 66"/>
          <p:cNvSpPr/>
          <p:nvPr/>
        </p:nvSpPr>
        <p:spPr>
          <a:xfrm rot="10800000">
            <a:off x="6357157" y="3596292"/>
            <a:ext cx="2244680" cy="31348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grpSp>
        <p:nvGrpSpPr>
          <p:cNvPr id="68" name="그룹 70"/>
          <p:cNvGrpSpPr/>
          <p:nvPr/>
        </p:nvGrpSpPr>
        <p:grpSpPr>
          <a:xfrm>
            <a:off x="6868177" y="620688"/>
            <a:ext cx="2981367" cy="1361260"/>
            <a:chOff x="6153623" y="764704"/>
            <a:chExt cx="2752031" cy="1361260"/>
          </a:xfrm>
        </p:grpSpPr>
        <p:grpSp>
          <p:nvGrpSpPr>
            <p:cNvPr id="69" name="그룹 160"/>
            <p:cNvGrpSpPr/>
            <p:nvPr/>
          </p:nvGrpSpPr>
          <p:grpSpPr>
            <a:xfrm>
              <a:off x="6153623" y="764704"/>
              <a:ext cx="2752031" cy="1361260"/>
              <a:chOff x="6153623" y="836712"/>
              <a:chExt cx="2752031" cy="1361260"/>
            </a:xfrm>
          </p:grpSpPr>
          <p:sp>
            <p:nvSpPr>
              <p:cNvPr id="72" name="직사각형 71"/>
              <p:cNvSpPr/>
              <p:nvPr/>
            </p:nvSpPr>
            <p:spPr>
              <a:xfrm>
                <a:off x="6153623" y="836712"/>
                <a:ext cx="2752031" cy="1361260"/>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altLang="ko-KR" sz="1200" b="1" dirty="0" smtClean="0"/>
                  <a:t>Legend</a:t>
                </a:r>
                <a:endParaRPr lang="ko-KR" altLang="en-US" sz="1200" b="1" dirty="0"/>
              </a:p>
            </p:txBody>
          </p:sp>
          <p:sp>
            <p:nvSpPr>
              <p:cNvPr id="73" name="TextBox 72"/>
              <p:cNvSpPr txBox="1"/>
              <p:nvPr/>
            </p:nvSpPr>
            <p:spPr>
              <a:xfrm>
                <a:off x="7982563" y="1124744"/>
                <a:ext cx="615849" cy="461665"/>
              </a:xfrm>
              <a:prstGeom prst="rect">
                <a:avLst/>
              </a:prstGeom>
              <a:noFill/>
            </p:spPr>
            <p:txBody>
              <a:bodyPr wrap="none" rtlCol="0">
                <a:spAutoFit/>
              </a:bodyPr>
              <a:lstStyle/>
              <a:p>
                <a:r>
                  <a:rPr lang="en-US" altLang="ko-KR" sz="1200" dirty="0" smtClean="0"/>
                  <a:t>Join</a:t>
                </a:r>
              </a:p>
              <a:p>
                <a:r>
                  <a:rPr lang="en-US" altLang="ko-KR" sz="1200" dirty="0" smtClean="0"/>
                  <a:t>Trigger</a:t>
                </a:r>
                <a:endParaRPr lang="ko-KR" altLang="en-US" sz="1200" dirty="0"/>
              </a:p>
            </p:txBody>
          </p:sp>
          <p:sp>
            <p:nvSpPr>
              <p:cNvPr id="74" name="모서리가 둥근 직사각형 73"/>
              <p:cNvSpPr/>
              <p:nvPr/>
            </p:nvSpPr>
            <p:spPr>
              <a:xfrm>
                <a:off x="6297640" y="1536372"/>
                <a:ext cx="1152128"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A</a:t>
                </a:r>
                <a:r>
                  <a:rPr lang="en-US" altLang="ko-KR" sz="1200" dirty="0" smtClean="0"/>
                  <a:t>ctive job</a:t>
                </a:r>
                <a:endParaRPr lang="ko-KR" altLang="en-US" sz="1200" dirty="0"/>
              </a:p>
            </p:txBody>
          </p:sp>
          <p:sp>
            <p:nvSpPr>
              <p:cNvPr id="75" name="모서리가 둥근 직사각형 74"/>
              <p:cNvSpPr/>
              <p:nvPr/>
            </p:nvSpPr>
            <p:spPr>
              <a:xfrm>
                <a:off x="6297640" y="1824404"/>
                <a:ext cx="1152128" cy="2160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200" dirty="0" smtClean="0"/>
                  <a:t>Pending job</a:t>
                </a:r>
                <a:endParaRPr lang="ko-KR" altLang="en-US" sz="1200" dirty="0"/>
              </a:p>
            </p:txBody>
          </p:sp>
          <p:sp>
            <p:nvSpPr>
              <p:cNvPr id="76" name="모서리가 둥근 직사각형 75"/>
              <p:cNvSpPr/>
              <p:nvPr/>
            </p:nvSpPr>
            <p:spPr>
              <a:xfrm>
                <a:off x="6297640" y="1232756"/>
                <a:ext cx="1152128" cy="2160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Job</a:t>
                </a:r>
                <a:endParaRPr lang="ko-KR" altLang="en-US" sz="1200" dirty="0"/>
              </a:p>
            </p:txBody>
          </p:sp>
          <p:pic>
            <p:nvPicPr>
              <p:cNvPr id="77" name="그림 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1906" y="1196326"/>
                <a:ext cx="396478" cy="317182"/>
              </a:xfrm>
              <a:prstGeom prst="rect">
                <a:avLst/>
              </a:prstGeom>
            </p:spPr>
          </p:pic>
        </p:grpSp>
        <p:sp>
          <p:nvSpPr>
            <p:cNvPr id="70" name="오른쪽 화살표 69"/>
            <p:cNvSpPr/>
            <p:nvPr/>
          </p:nvSpPr>
          <p:spPr>
            <a:xfrm>
              <a:off x="7524328" y="1387320"/>
              <a:ext cx="1296144" cy="38549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1200" dirty="0" smtClean="0"/>
                <a:t>Control</a:t>
              </a:r>
              <a:endParaRPr lang="ko-KR" altLang="en-US" sz="1200" dirty="0"/>
            </a:p>
          </p:txBody>
        </p:sp>
        <p:sp>
          <p:nvSpPr>
            <p:cNvPr id="71" name="오른쪽 화살표 70"/>
            <p:cNvSpPr/>
            <p:nvPr/>
          </p:nvSpPr>
          <p:spPr>
            <a:xfrm>
              <a:off x="7524328" y="1675352"/>
              <a:ext cx="1296144" cy="38549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sz="1200" dirty="0" smtClean="0"/>
                <a:t>Active Control</a:t>
              </a:r>
              <a:endParaRPr lang="ko-KR" altLang="en-US" sz="1200" dirty="0"/>
            </a:p>
          </p:txBody>
        </p:sp>
      </p:grpSp>
    </p:spTree>
    <p:extLst>
      <p:ext uri="{BB962C8B-B14F-4D97-AF65-F5344CB8AC3E}">
        <p14:creationId xmlns:p14="http://schemas.microsoft.com/office/powerpoint/2010/main" val="312275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720752" y="1094605"/>
            <a:ext cx="2215671" cy="369332"/>
          </a:xfrm>
          <a:prstGeom prst="rect">
            <a:avLst/>
          </a:prstGeom>
          <a:noFill/>
        </p:spPr>
        <p:txBody>
          <a:bodyPr wrap="none" rtlCol="0">
            <a:spAutoFit/>
          </a:bodyPr>
          <a:lstStyle/>
          <a:p>
            <a:r>
              <a:rPr lang="en-US" altLang="ko-KR" b="1" dirty="0" smtClean="0">
                <a:latin typeface="맑은 고딕" pitchFamily="50" charset="-127"/>
                <a:ea typeface="맑은 고딕" pitchFamily="50" charset="-127"/>
              </a:rPr>
              <a:t>4. </a:t>
            </a:r>
            <a:r>
              <a:rPr lang="ko-KR" altLang="en-US" b="1" dirty="0" smtClean="0">
                <a:latin typeface="맑은 고딕" pitchFamily="50" charset="-127"/>
                <a:ea typeface="맑은 고딕" pitchFamily="50" charset="-127"/>
              </a:rPr>
              <a:t>대응 전략</a:t>
            </a:r>
            <a:r>
              <a:rPr lang="en-US" altLang="ko-KR" b="1" dirty="0">
                <a:latin typeface="맑은 고딕" pitchFamily="50" charset="-127"/>
                <a:ea typeface="맑은 고딕" pitchFamily="50" charset="-127"/>
              </a:rPr>
              <a:t> </a:t>
            </a:r>
            <a:r>
              <a:rPr lang="en-US" altLang="ko-KR" b="1" dirty="0" smtClean="0">
                <a:latin typeface="맑은 고딕" pitchFamily="50" charset="-127"/>
                <a:ea typeface="맑은 고딕" pitchFamily="50" charset="-127"/>
              </a:rPr>
              <a:t>(Lock)</a:t>
            </a:r>
            <a:endParaRPr lang="ko-KR" altLang="en-US" b="1" dirty="0">
              <a:latin typeface="맑은 고딕" pitchFamily="50" charset="-127"/>
              <a:ea typeface="맑은 고딕" pitchFamily="50" charset="-127"/>
            </a:endParaRPr>
          </a:p>
        </p:txBody>
      </p:sp>
      <p:sp>
        <p:nvSpPr>
          <p:cNvPr id="18" name="TextBox 17"/>
          <p:cNvSpPr txBox="1"/>
          <p:nvPr/>
        </p:nvSpPr>
        <p:spPr>
          <a:xfrm>
            <a:off x="8881878" y="1540820"/>
            <a:ext cx="615938" cy="2354491"/>
          </a:xfrm>
          <a:prstGeom prst="rect">
            <a:avLst/>
          </a:prstGeom>
          <a:noFill/>
        </p:spPr>
        <p:txBody>
          <a:bodyPr wrap="none" rtlCol="0">
            <a:spAutoFit/>
          </a:bodyPr>
          <a:lstStyle/>
          <a:p>
            <a:pPr algn="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 16 p</a:t>
            </a:r>
          </a:p>
          <a:p>
            <a:pPr algn="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17 p</a:t>
            </a:r>
          </a:p>
          <a:p>
            <a:pPr algn="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18 p</a:t>
            </a:r>
          </a:p>
          <a:p>
            <a:pPr algn="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19 p</a:t>
            </a:r>
          </a:p>
          <a:p>
            <a:pPr algn="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20 p</a:t>
            </a:r>
          </a:p>
          <a:p>
            <a:pPr algn="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21 p</a:t>
            </a:r>
          </a:p>
          <a:p>
            <a:pPr algn="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22 p</a:t>
            </a:r>
            <a:endParaRPr lang="ko-KR" altLang="en-US" sz="1400" dirty="0">
              <a:solidFill>
                <a:schemeClr val="tx1">
                  <a:lumMod val="65000"/>
                  <a:lumOff val="35000"/>
                </a:schemeClr>
              </a:solidFill>
              <a:latin typeface="맑은 고딕" pitchFamily="50" charset="-127"/>
              <a:ea typeface="맑은 고딕" pitchFamily="50" charset="-127"/>
            </a:endParaRPr>
          </a:p>
        </p:txBody>
      </p:sp>
      <p:cxnSp>
        <p:nvCxnSpPr>
          <p:cNvPr id="33" name="직선 연결선 32"/>
          <p:cNvCxnSpPr/>
          <p:nvPr/>
        </p:nvCxnSpPr>
        <p:spPr>
          <a:xfrm>
            <a:off x="3944888" y="1738553"/>
            <a:ext cx="4744009" cy="1"/>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a:off x="8251852" y="3034697"/>
            <a:ext cx="437045"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5073920" y="3358733"/>
            <a:ext cx="3623496"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720752" y="3897052"/>
            <a:ext cx="2308645" cy="369332"/>
          </a:xfrm>
          <a:prstGeom prst="rect">
            <a:avLst/>
          </a:prstGeom>
          <a:noFill/>
        </p:spPr>
        <p:txBody>
          <a:bodyPr wrap="none" rtlCol="0">
            <a:spAutoFit/>
          </a:bodyPr>
          <a:lstStyle/>
          <a:p>
            <a:r>
              <a:rPr lang="en-US" altLang="ko-KR" b="1" dirty="0">
                <a:latin typeface="맑은 고딕" pitchFamily="50" charset="-127"/>
                <a:ea typeface="맑은 고딕" pitchFamily="50" charset="-127"/>
              </a:rPr>
              <a:t>5</a:t>
            </a:r>
            <a:r>
              <a:rPr lang="en-US" altLang="ko-KR" b="1" dirty="0" smtClean="0">
                <a:latin typeface="맑은 고딕" pitchFamily="50" charset="-127"/>
                <a:ea typeface="맑은 고딕" pitchFamily="50" charset="-127"/>
              </a:rPr>
              <a:t>. </a:t>
            </a:r>
            <a:r>
              <a:rPr lang="ko-KR" altLang="en-US" b="1" dirty="0" smtClean="0">
                <a:latin typeface="맑은 고딕" pitchFamily="50" charset="-127"/>
                <a:ea typeface="맑은 고딕" pitchFamily="50" charset="-127"/>
              </a:rPr>
              <a:t>대응 전략</a:t>
            </a:r>
            <a:r>
              <a:rPr lang="en-US" altLang="ko-KR" b="1" dirty="0">
                <a:latin typeface="맑은 고딕" pitchFamily="50" charset="-127"/>
                <a:ea typeface="맑은 고딕" pitchFamily="50" charset="-127"/>
              </a:rPr>
              <a:t> </a:t>
            </a:r>
            <a:r>
              <a:rPr lang="en-US" altLang="ko-KR" b="1" dirty="0" smtClean="0">
                <a:latin typeface="맑은 고딕" pitchFamily="50" charset="-127"/>
                <a:ea typeface="맑은 고딕" pitchFamily="50" charset="-127"/>
              </a:rPr>
              <a:t>(Block)</a:t>
            </a:r>
            <a:endParaRPr lang="ko-KR" altLang="en-US" b="1" dirty="0">
              <a:latin typeface="맑은 고딕" pitchFamily="50" charset="-127"/>
              <a:ea typeface="맑은 고딕" pitchFamily="50" charset="-127"/>
            </a:endParaRPr>
          </a:p>
        </p:txBody>
      </p:sp>
      <p:sp>
        <p:nvSpPr>
          <p:cNvPr id="12" name="TextBox 11"/>
          <p:cNvSpPr txBox="1"/>
          <p:nvPr/>
        </p:nvSpPr>
        <p:spPr>
          <a:xfrm>
            <a:off x="2828764" y="4245537"/>
            <a:ext cx="5205977" cy="2031325"/>
          </a:xfrm>
          <a:prstGeom prst="rect">
            <a:avLst/>
          </a:prstGeom>
          <a:noFill/>
        </p:spPr>
        <p:txBody>
          <a:bodyPr wrap="none" rtlCol="0">
            <a:spAutoFit/>
          </a:bodyPr>
          <a:lstStyle/>
          <a:p>
            <a:pP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5.1 Ready</a:t>
            </a:r>
          </a:p>
          <a:p>
            <a:pPr>
              <a:lnSpc>
                <a:spcPct val="150000"/>
              </a:lnSpc>
            </a:pPr>
            <a:r>
              <a:rPr lang="en-US" altLang="ko-KR" sz="1400" dirty="0">
                <a:solidFill>
                  <a:schemeClr val="tx1">
                    <a:lumMod val="65000"/>
                    <a:lumOff val="35000"/>
                  </a:schemeClr>
                </a:solidFill>
                <a:latin typeface="맑은 고딕" pitchFamily="50" charset="-127"/>
                <a:ea typeface="맑은 고딕" pitchFamily="50" charset="-127"/>
              </a:rPr>
              <a:t>5</a:t>
            </a:r>
            <a:r>
              <a:rPr lang="en-US" altLang="ko-KR" sz="1400" dirty="0" smtClean="0">
                <a:solidFill>
                  <a:schemeClr val="tx1">
                    <a:lumMod val="65000"/>
                    <a:lumOff val="35000"/>
                  </a:schemeClr>
                </a:solidFill>
                <a:latin typeface="맑은 고딕" pitchFamily="50" charset="-127"/>
                <a:ea typeface="맑은 고딕" pitchFamily="50" charset="-127"/>
              </a:rPr>
              <a:t>.2 </a:t>
            </a:r>
            <a:r>
              <a:rPr lang="en-US" altLang="ko-KR" sz="1400" dirty="0">
                <a:solidFill>
                  <a:schemeClr val="tx1">
                    <a:lumMod val="65000"/>
                    <a:lumOff val="35000"/>
                  </a:schemeClr>
                </a:solidFill>
                <a:latin typeface="맑은 고딕" pitchFamily="50" charset="-127"/>
                <a:ea typeface="맑은 고딕" pitchFamily="50" charset="-127"/>
              </a:rPr>
              <a:t>Prepare Common </a:t>
            </a:r>
            <a:endParaRPr lang="en-US" altLang="ko-KR" sz="1400" dirty="0" smtClean="0">
              <a:solidFill>
                <a:schemeClr val="tx1">
                  <a:lumMod val="65000"/>
                  <a:lumOff val="35000"/>
                </a:schemeClr>
              </a:solidFill>
              <a:latin typeface="맑은 고딕" pitchFamily="50" charset="-127"/>
              <a:ea typeface="맑은 고딕" pitchFamily="50" charset="-127"/>
            </a:endParaRPr>
          </a:p>
          <a:p>
            <a:pPr>
              <a:lnSpc>
                <a:spcPct val="150000"/>
              </a:lnSpc>
            </a:pPr>
            <a:r>
              <a:rPr lang="en-US" altLang="ko-KR" sz="1400" dirty="0">
                <a:solidFill>
                  <a:schemeClr val="tx1">
                    <a:lumMod val="65000"/>
                    <a:lumOff val="35000"/>
                  </a:schemeClr>
                </a:solidFill>
                <a:latin typeface="맑은 고딕" pitchFamily="50" charset="-127"/>
                <a:ea typeface="맑은 고딕" pitchFamily="50" charset="-127"/>
              </a:rPr>
              <a:t>5.3 Prepare Common (Block Downstream</a:t>
            </a:r>
            <a:r>
              <a:rPr lang="en-US" altLang="ko-KR" sz="1400" dirty="0" smtClean="0">
                <a:solidFill>
                  <a:schemeClr val="tx1">
                    <a:lumMod val="65000"/>
                    <a:lumOff val="35000"/>
                  </a:schemeClr>
                </a:solidFill>
                <a:latin typeface="맑은 고딕" pitchFamily="50" charset="-127"/>
                <a:ea typeface="맑은 고딕" pitchFamily="50" charset="-127"/>
              </a:rPr>
              <a:t>)</a:t>
            </a:r>
          </a:p>
          <a:p>
            <a:pPr>
              <a:lnSpc>
                <a:spcPct val="150000"/>
              </a:lnSpc>
            </a:pPr>
            <a:r>
              <a:rPr lang="en-US" altLang="ko-KR" sz="1400" dirty="0">
                <a:solidFill>
                  <a:schemeClr val="tx1">
                    <a:lumMod val="65000"/>
                    <a:lumOff val="35000"/>
                  </a:schemeClr>
                </a:solidFill>
                <a:latin typeface="맑은 고딕" pitchFamily="50" charset="-127"/>
                <a:ea typeface="맑은 고딕" pitchFamily="50" charset="-127"/>
              </a:rPr>
              <a:t>5.4 Publish Common (Block Up/Downstream), Prepare Others</a:t>
            </a:r>
          </a:p>
          <a:p>
            <a:pPr>
              <a:lnSpc>
                <a:spcPct val="150000"/>
              </a:lnSpc>
            </a:pPr>
            <a:r>
              <a:rPr lang="en-US" altLang="ko-KR" sz="1400" dirty="0">
                <a:solidFill>
                  <a:schemeClr val="tx1">
                    <a:lumMod val="65000"/>
                    <a:lumOff val="35000"/>
                  </a:schemeClr>
                </a:solidFill>
                <a:latin typeface="맑은 고딕" pitchFamily="50" charset="-127"/>
                <a:ea typeface="맑은 고딕" pitchFamily="50" charset="-127"/>
              </a:rPr>
              <a:t>5.5 Restart Common, Publish Others </a:t>
            </a:r>
            <a:endParaRPr lang="en-US" altLang="ko-KR" sz="1400" dirty="0" smtClean="0">
              <a:solidFill>
                <a:schemeClr val="tx1">
                  <a:lumMod val="65000"/>
                  <a:lumOff val="35000"/>
                </a:schemeClr>
              </a:solidFill>
              <a:latin typeface="맑은 고딕" pitchFamily="50" charset="-127"/>
              <a:ea typeface="맑은 고딕" pitchFamily="50" charset="-127"/>
            </a:endParaRPr>
          </a:p>
          <a:p>
            <a:pPr>
              <a:lnSpc>
                <a:spcPct val="150000"/>
              </a:lnSpc>
            </a:pPr>
            <a:r>
              <a:rPr lang="en-US" altLang="ko-KR" sz="1400" dirty="0">
                <a:solidFill>
                  <a:schemeClr val="tx1">
                    <a:lumMod val="65000"/>
                    <a:lumOff val="35000"/>
                  </a:schemeClr>
                </a:solidFill>
                <a:latin typeface="맑은 고딕" pitchFamily="50" charset="-127"/>
                <a:ea typeface="맑은 고딕" pitchFamily="50" charset="-127"/>
              </a:rPr>
              <a:t>5.6 Restart Others </a:t>
            </a:r>
          </a:p>
        </p:txBody>
      </p:sp>
      <p:sp>
        <p:nvSpPr>
          <p:cNvPr id="13" name="TextBox 12"/>
          <p:cNvSpPr txBox="1"/>
          <p:nvPr/>
        </p:nvSpPr>
        <p:spPr>
          <a:xfrm>
            <a:off x="8881942" y="4286416"/>
            <a:ext cx="615874" cy="2031325"/>
          </a:xfrm>
          <a:prstGeom prst="rect">
            <a:avLst/>
          </a:prstGeom>
          <a:noFill/>
        </p:spPr>
        <p:txBody>
          <a:bodyPr wrap="none" rtlCol="0">
            <a:spAutoFit/>
          </a:bodyPr>
          <a:lstStyle/>
          <a:p>
            <a:pPr algn="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 24 p</a:t>
            </a:r>
          </a:p>
          <a:p>
            <a:pPr algn="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25 p</a:t>
            </a:r>
          </a:p>
          <a:p>
            <a:pPr algn="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26 p</a:t>
            </a:r>
          </a:p>
          <a:p>
            <a:pPr algn="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27 p</a:t>
            </a:r>
          </a:p>
          <a:p>
            <a:pPr algn="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28 p</a:t>
            </a:r>
          </a:p>
          <a:p>
            <a:pPr algn="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29 p</a:t>
            </a:r>
            <a:endParaRPr lang="ko-KR" altLang="en-US" sz="1400" dirty="0">
              <a:solidFill>
                <a:schemeClr val="tx1">
                  <a:lumMod val="65000"/>
                  <a:lumOff val="35000"/>
                </a:schemeClr>
              </a:solidFill>
              <a:latin typeface="맑은 고딕" pitchFamily="50" charset="-127"/>
              <a:ea typeface="맑은 고딕" pitchFamily="50" charset="-127"/>
            </a:endParaRPr>
          </a:p>
        </p:txBody>
      </p:sp>
      <p:sp>
        <p:nvSpPr>
          <p:cNvPr id="23" name="TextBox 22"/>
          <p:cNvSpPr txBox="1"/>
          <p:nvPr/>
        </p:nvSpPr>
        <p:spPr>
          <a:xfrm>
            <a:off x="2828764" y="1505687"/>
            <a:ext cx="5423088" cy="2354491"/>
          </a:xfrm>
          <a:prstGeom prst="rect">
            <a:avLst/>
          </a:prstGeom>
          <a:noFill/>
        </p:spPr>
        <p:txBody>
          <a:bodyPr wrap="none" rtlCol="0">
            <a:spAutoFit/>
          </a:bodyPr>
          <a:lstStyle/>
          <a:p>
            <a:pPr>
              <a:lnSpc>
                <a:spcPct val="150000"/>
              </a:lnSpc>
            </a:pPr>
            <a:r>
              <a:rPr lang="en-US" altLang="ko-KR" sz="1400" dirty="0">
                <a:solidFill>
                  <a:schemeClr val="tx1">
                    <a:lumMod val="65000"/>
                    <a:lumOff val="35000"/>
                  </a:schemeClr>
                </a:solidFill>
                <a:latin typeface="맑은 고딕" pitchFamily="50" charset="-127"/>
                <a:ea typeface="맑은 고딕" pitchFamily="50" charset="-127"/>
              </a:rPr>
              <a:t>4</a:t>
            </a:r>
            <a:r>
              <a:rPr lang="en-US" altLang="ko-KR" sz="1400" dirty="0" smtClean="0">
                <a:solidFill>
                  <a:schemeClr val="tx1">
                    <a:lumMod val="65000"/>
                    <a:lumOff val="35000"/>
                  </a:schemeClr>
                </a:solidFill>
                <a:latin typeface="맑은 고딕" pitchFamily="50" charset="-127"/>
                <a:ea typeface="맑은 고딕" pitchFamily="50" charset="-127"/>
              </a:rPr>
              <a:t>.1 Ready</a:t>
            </a:r>
          </a:p>
          <a:p>
            <a:pP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4.2 </a:t>
            </a:r>
            <a:r>
              <a:rPr lang="en-US" altLang="ko-KR" sz="1400" dirty="0">
                <a:solidFill>
                  <a:schemeClr val="tx1">
                    <a:lumMod val="65000"/>
                    <a:lumOff val="35000"/>
                  </a:schemeClr>
                </a:solidFill>
                <a:latin typeface="맑은 고딕" pitchFamily="50" charset="-127"/>
                <a:ea typeface="맑은 고딕" pitchFamily="50" charset="-127"/>
              </a:rPr>
              <a:t>Prepare artifact for </a:t>
            </a:r>
            <a:r>
              <a:rPr lang="en-US" altLang="ko-KR" sz="1400" dirty="0" err="1" smtClean="0">
                <a:solidFill>
                  <a:schemeClr val="tx1">
                    <a:lumMod val="65000"/>
                    <a:lumOff val="35000"/>
                  </a:schemeClr>
                </a:solidFill>
                <a:latin typeface="맑은 고딕" pitchFamily="50" charset="-127"/>
                <a:ea typeface="맑은 고딕" pitchFamily="50" charset="-127"/>
              </a:rPr>
              <a:t>DEV</a:t>
            </a:r>
            <a:r>
              <a:rPr lang="en-US" altLang="ko-KR" sz="1400" dirty="0" smtClean="0">
                <a:solidFill>
                  <a:schemeClr val="tx1">
                    <a:lumMod val="65000"/>
                    <a:lumOff val="35000"/>
                  </a:schemeClr>
                </a:solidFill>
                <a:latin typeface="맑은 고딕" pitchFamily="50" charset="-127"/>
                <a:ea typeface="맑은 고딕" pitchFamily="50" charset="-127"/>
              </a:rPr>
              <a:t> Server</a:t>
            </a:r>
          </a:p>
          <a:p>
            <a:pPr>
              <a:lnSpc>
                <a:spcPct val="150000"/>
              </a:lnSpc>
            </a:pPr>
            <a:r>
              <a:rPr lang="en-US" altLang="ko-KR" sz="1400" dirty="0">
                <a:solidFill>
                  <a:schemeClr val="tx1">
                    <a:lumMod val="65000"/>
                    <a:lumOff val="35000"/>
                  </a:schemeClr>
                </a:solidFill>
                <a:latin typeface="맑은 고딕" pitchFamily="50" charset="-127"/>
                <a:ea typeface="맑은 고딕" pitchFamily="50" charset="-127"/>
              </a:rPr>
              <a:t>4</a:t>
            </a:r>
            <a:r>
              <a:rPr lang="en-US" altLang="ko-KR" sz="1400" dirty="0" smtClean="0">
                <a:solidFill>
                  <a:schemeClr val="tx1">
                    <a:lumMod val="65000"/>
                    <a:lumOff val="35000"/>
                  </a:schemeClr>
                </a:solidFill>
                <a:latin typeface="맑은 고딕" pitchFamily="50" charset="-127"/>
                <a:ea typeface="맑은 고딕" pitchFamily="50" charset="-127"/>
              </a:rPr>
              <a:t>.3 </a:t>
            </a:r>
            <a:r>
              <a:rPr lang="en-US" altLang="ko-KR" sz="1400" dirty="0">
                <a:solidFill>
                  <a:schemeClr val="tx1">
                    <a:lumMod val="65000"/>
                    <a:lumOff val="35000"/>
                  </a:schemeClr>
                </a:solidFill>
                <a:latin typeface="맑은 고딕" pitchFamily="50" charset="-127"/>
                <a:ea typeface="맑은 고딕" pitchFamily="50" charset="-127"/>
              </a:rPr>
              <a:t>Prepare </a:t>
            </a:r>
            <a:r>
              <a:rPr lang="en-US" altLang="ko-KR" sz="1400" dirty="0" err="1" smtClean="0">
                <a:solidFill>
                  <a:schemeClr val="tx1">
                    <a:lumMod val="65000"/>
                    <a:lumOff val="35000"/>
                  </a:schemeClr>
                </a:solidFill>
                <a:latin typeface="맑은 고딕" pitchFamily="50" charset="-127"/>
                <a:ea typeface="맑은 고딕" pitchFamily="50" charset="-127"/>
              </a:rPr>
              <a:t>DEV</a:t>
            </a:r>
            <a:r>
              <a:rPr lang="en-US" altLang="ko-KR" sz="1400" dirty="0" smtClean="0">
                <a:solidFill>
                  <a:schemeClr val="tx1">
                    <a:lumMod val="65000"/>
                    <a:lumOff val="35000"/>
                  </a:schemeClr>
                </a:solidFill>
                <a:latin typeface="맑은 고딕" pitchFamily="50" charset="-127"/>
                <a:ea typeface="맑은 고딕" pitchFamily="50" charset="-127"/>
              </a:rPr>
              <a:t> </a:t>
            </a:r>
            <a:r>
              <a:rPr lang="en-US" altLang="ko-KR" sz="1400" dirty="0">
                <a:solidFill>
                  <a:schemeClr val="tx1">
                    <a:lumMod val="65000"/>
                    <a:lumOff val="35000"/>
                  </a:schemeClr>
                </a:solidFill>
                <a:latin typeface="맑은 고딕" pitchFamily="50" charset="-127"/>
                <a:ea typeface="맑은 고딕" pitchFamily="50" charset="-127"/>
              </a:rPr>
              <a:t>Server, Prepare </a:t>
            </a:r>
            <a:r>
              <a:rPr lang="en-US" altLang="ko-KR" sz="1400" dirty="0" err="1" smtClean="0">
                <a:solidFill>
                  <a:schemeClr val="tx1">
                    <a:lumMod val="65000"/>
                    <a:lumOff val="35000"/>
                  </a:schemeClr>
                </a:solidFill>
                <a:latin typeface="맑은 고딕" pitchFamily="50" charset="-127"/>
                <a:ea typeface="맑은 고딕" pitchFamily="50" charset="-127"/>
              </a:rPr>
              <a:t>STG</a:t>
            </a:r>
            <a:r>
              <a:rPr lang="en-US" altLang="ko-KR" sz="1400" dirty="0" smtClean="0">
                <a:solidFill>
                  <a:schemeClr val="tx1">
                    <a:lumMod val="65000"/>
                    <a:lumOff val="35000"/>
                  </a:schemeClr>
                </a:solidFill>
                <a:latin typeface="맑은 고딕" pitchFamily="50" charset="-127"/>
                <a:ea typeface="맑은 고딕" pitchFamily="50" charset="-127"/>
              </a:rPr>
              <a:t> </a:t>
            </a:r>
            <a:r>
              <a:rPr lang="en-US" altLang="ko-KR" sz="1400" dirty="0">
                <a:solidFill>
                  <a:schemeClr val="tx1">
                    <a:lumMod val="65000"/>
                    <a:lumOff val="35000"/>
                  </a:schemeClr>
                </a:solidFill>
                <a:latin typeface="맑은 고딕" pitchFamily="50" charset="-127"/>
                <a:ea typeface="맑은 고딕" pitchFamily="50" charset="-127"/>
              </a:rPr>
              <a:t>Server </a:t>
            </a:r>
            <a:endParaRPr lang="en-US" altLang="ko-KR" sz="1400" dirty="0" smtClean="0">
              <a:solidFill>
                <a:schemeClr val="tx1">
                  <a:lumMod val="65000"/>
                  <a:lumOff val="35000"/>
                </a:schemeClr>
              </a:solidFill>
              <a:latin typeface="맑은 고딕" pitchFamily="50" charset="-127"/>
              <a:ea typeface="맑은 고딕" pitchFamily="50" charset="-127"/>
            </a:endParaRPr>
          </a:p>
          <a:p>
            <a:pP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4.4 </a:t>
            </a:r>
            <a:r>
              <a:rPr lang="en-US" altLang="ko-KR" sz="1400" dirty="0">
                <a:solidFill>
                  <a:schemeClr val="tx1">
                    <a:lumMod val="65000"/>
                    <a:lumOff val="35000"/>
                  </a:schemeClr>
                </a:solidFill>
                <a:latin typeface="맑은 고딕" pitchFamily="50" charset="-127"/>
                <a:ea typeface="맑은 고딕" pitchFamily="50" charset="-127"/>
              </a:rPr>
              <a:t>Prepare </a:t>
            </a:r>
            <a:r>
              <a:rPr lang="en-US" altLang="ko-KR" sz="1400" dirty="0" err="1">
                <a:solidFill>
                  <a:schemeClr val="tx1">
                    <a:lumMod val="65000"/>
                    <a:lumOff val="35000"/>
                  </a:schemeClr>
                </a:solidFill>
                <a:latin typeface="맑은 고딕" pitchFamily="50" charset="-127"/>
                <a:ea typeface="맑은 고딕" pitchFamily="50" charset="-127"/>
              </a:rPr>
              <a:t>STG</a:t>
            </a:r>
            <a:r>
              <a:rPr lang="en-US" altLang="ko-KR" sz="1400" dirty="0">
                <a:solidFill>
                  <a:schemeClr val="tx1">
                    <a:lumMod val="65000"/>
                    <a:lumOff val="35000"/>
                  </a:schemeClr>
                </a:solidFill>
                <a:latin typeface="맑은 고딕" pitchFamily="50" charset="-127"/>
                <a:ea typeface="맑은 고딕" pitchFamily="50" charset="-127"/>
              </a:rPr>
              <a:t> Server </a:t>
            </a:r>
          </a:p>
          <a:p>
            <a:pP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4.5 Restart </a:t>
            </a:r>
            <a:r>
              <a:rPr lang="en-US" altLang="ko-KR" sz="1400" dirty="0" err="1" smtClean="0">
                <a:solidFill>
                  <a:schemeClr val="tx1">
                    <a:lumMod val="65000"/>
                    <a:lumOff val="35000"/>
                  </a:schemeClr>
                </a:solidFill>
                <a:latin typeface="맑은 고딕" pitchFamily="50" charset="-127"/>
                <a:ea typeface="맑은 고딕" pitchFamily="50" charset="-127"/>
              </a:rPr>
              <a:t>DEV</a:t>
            </a:r>
            <a:r>
              <a:rPr lang="en-US" altLang="ko-KR" sz="1400" dirty="0" smtClean="0">
                <a:solidFill>
                  <a:schemeClr val="tx1">
                    <a:lumMod val="65000"/>
                    <a:lumOff val="35000"/>
                  </a:schemeClr>
                </a:solidFill>
                <a:latin typeface="맑은 고딕" pitchFamily="50" charset="-127"/>
                <a:ea typeface="맑은 고딕" pitchFamily="50" charset="-127"/>
              </a:rPr>
              <a:t> </a:t>
            </a:r>
            <a:r>
              <a:rPr lang="en-US" altLang="ko-KR" sz="1400" dirty="0">
                <a:solidFill>
                  <a:schemeClr val="tx1">
                    <a:lumMod val="65000"/>
                    <a:lumOff val="35000"/>
                  </a:schemeClr>
                </a:solidFill>
                <a:latin typeface="맑은 고딕" pitchFamily="50" charset="-127"/>
                <a:ea typeface="맑은 고딕" pitchFamily="50" charset="-127"/>
              </a:rPr>
              <a:t>Server, Prepare </a:t>
            </a:r>
            <a:r>
              <a:rPr lang="en-US" altLang="ko-KR" sz="1400" dirty="0" err="1" smtClean="0">
                <a:solidFill>
                  <a:schemeClr val="tx1">
                    <a:lumMod val="65000"/>
                    <a:lumOff val="35000"/>
                  </a:schemeClr>
                </a:solidFill>
                <a:latin typeface="맑은 고딕" pitchFamily="50" charset="-127"/>
                <a:ea typeface="맑은 고딕" pitchFamily="50" charset="-127"/>
              </a:rPr>
              <a:t>STG</a:t>
            </a:r>
            <a:r>
              <a:rPr lang="en-US" altLang="ko-KR" sz="1400" dirty="0" smtClean="0">
                <a:solidFill>
                  <a:schemeClr val="tx1">
                    <a:lumMod val="65000"/>
                    <a:lumOff val="35000"/>
                  </a:schemeClr>
                </a:solidFill>
                <a:latin typeface="맑은 고딕" pitchFamily="50" charset="-127"/>
                <a:ea typeface="맑은 고딕" pitchFamily="50" charset="-127"/>
              </a:rPr>
              <a:t> </a:t>
            </a:r>
            <a:r>
              <a:rPr lang="en-US" altLang="ko-KR" sz="1400" dirty="0">
                <a:solidFill>
                  <a:schemeClr val="tx1">
                    <a:lumMod val="65000"/>
                    <a:lumOff val="35000"/>
                  </a:schemeClr>
                </a:solidFill>
                <a:latin typeface="맑은 고딕" pitchFamily="50" charset="-127"/>
                <a:ea typeface="맑은 고딕" pitchFamily="50" charset="-127"/>
              </a:rPr>
              <a:t>Server, Prepare </a:t>
            </a:r>
            <a:r>
              <a:rPr lang="en-US" altLang="ko-KR" sz="1400" dirty="0" err="1" smtClean="0">
                <a:solidFill>
                  <a:schemeClr val="tx1">
                    <a:lumMod val="65000"/>
                    <a:lumOff val="35000"/>
                  </a:schemeClr>
                </a:solidFill>
                <a:latin typeface="맑은 고딕" pitchFamily="50" charset="-127"/>
                <a:ea typeface="맑은 고딕" pitchFamily="50" charset="-127"/>
              </a:rPr>
              <a:t>PRD</a:t>
            </a:r>
            <a:r>
              <a:rPr lang="en-US" altLang="ko-KR" sz="1400" dirty="0" smtClean="0">
                <a:solidFill>
                  <a:schemeClr val="tx1">
                    <a:lumMod val="65000"/>
                    <a:lumOff val="35000"/>
                  </a:schemeClr>
                </a:solidFill>
                <a:latin typeface="맑은 고딕" pitchFamily="50" charset="-127"/>
                <a:ea typeface="맑은 고딕" pitchFamily="50" charset="-127"/>
              </a:rPr>
              <a:t> </a:t>
            </a:r>
            <a:r>
              <a:rPr lang="en-US" altLang="ko-KR" sz="1400" dirty="0">
                <a:solidFill>
                  <a:schemeClr val="tx1">
                    <a:lumMod val="65000"/>
                    <a:lumOff val="35000"/>
                  </a:schemeClr>
                </a:solidFill>
                <a:latin typeface="맑은 고딕" pitchFamily="50" charset="-127"/>
                <a:ea typeface="맑은 고딕" pitchFamily="50" charset="-127"/>
              </a:rPr>
              <a:t>Server </a:t>
            </a:r>
            <a:endParaRPr lang="en-US" altLang="ko-KR" sz="1400" dirty="0" smtClean="0">
              <a:solidFill>
                <a:schemeClr val="tx1">
                  <a:lumMod val="65000"/>
                  <a:lumOff val="35000"/>
                </a:schemeClr>
              </a:solidFill>
              <a:latin typeface="맑은 고딕" pitchFamily="50" charset="-127"/>
              <a:ea typeface="맑은 고딕" pitchFamily="50" charset="-127"/>
            </a:endParaRPr>
          </a:p>
          <a:p>
            <a:pP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4.6 </a:t>
            </a:r>
            <a:r>
              <a:rPr lang="en-US" altLang="ko-KR" sz="1400" dirty="0">
                <a:solidFill>
                  <a:schemeClr val="tx1">
                    <a:lumMod val="65000"/>
                    <a:lumOff val="35000"/>
                  </a:schemeClr>
                </a:solidFill>
                <a:latin typeface="맑은 고딕" pitchFamily="50" charset="-127"/>
                <a:ea typeface="맑은 고딕" pitchFamily="50" charset="-127"/>
              </a:rPr>
              <a:t>Prepare </a:t>
            </a:r>
            <a:r>
              <a:rPr lang="en-US" altLang="ko-KR" sz="1400" dirty="0" err="1" smtClean="0">
                <a:solidFill>
                  <a:schemeClr val="tx1">
                    <a:lumMod val="65000"/>
                    <a:lumOff val="35000"/>
                  </a:schemeClr>
                </a:solidFill>
                <a:latin typeface="맑은 고딕" pitchFamily="50" charset="-127"/>
                <a:ea typeface="맑은 고딕" pitchFamily="50" charset="-127"/>
              </a:rPr>
              <a:t>PRD</a:t>
            </a:r>
            <a:r>
              <a:rPr lang="en-US" altLang="ko-KR" sz="1400" dirty="0" smtClean="0">
                <a:solidFill>
                  <a:schemeClr val="tx1">
                    <a:lumMod val="65000"/>
                    <a:lumOff val="35000"/>
                  </a:schemeClr>
                </a:solidFill>
                <a:latin typeface="맑은 고딕" pitchFamily="50" charset="-127"/>
                <a:ea typeface="맑은 고딕" pitchFamily="50" charset="-127"/>
              </a:rPr>
              <a:t> </a:t>
            </a:r>
            <a:r>
              <a:rPr lang="en-US" altLang="ko-KR" sz="1400" dirty="0">
                <a:solidFill>
                  <a:schemeClr val="tx1">
                    <a:lumMod val="65000"/>
                    <a:lumOff val="35000"/>
                  </a:schemeClr>
                </a:solidFill>
                <a:latin typeface="맑은 고딕" pitchFamily="50" charset="-127"/>
                <a:ea typeface="맑은 고딕" pitchFamily="50" charset="-127"/>
              </a:rPr>
              <a:t>Server </a:t>
            </a:r>
            <a:endParaRPr lang="en-US" altLang="ko-KR" sz="1400" dirty="0" smtClean="0">
              <a:solidFill>
                <a:schemeClr val="tx1">
                  <a:lumMod val="65000"/>
                  <a:lumOff val="35000"/>
                </a:schemeClr>
              </a:solidFill>
              <a:latin typeface="맑은 고딕" pitchFamily="50" charset="-127"/>
              <a:ea typeface="맑은 고딕" pitchFamily="50" charset="-127"/>
            </a:endParaRPr>
          </a:p>
          <a:p>
            <a:pP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4.7 </a:t>
            </a:r>
            <a:r>
              <a:rPr lang="en-US" altLang="ko-KR" sz="1400" dirty="0">
                <a:solidFill>
                  <a:schemeClr val="tx1">
                    <a:lumMod val="65000"/>
                    <a:lumOff val="35000"/>
                  </a:schemeClr>
                </a:solidFill>
                <a:latin typeface="맑은 고딕" pitchFamily="50" charset="-127"/>
                <a:ea typeface="맑은 고딕" pitchFamily="50" charset="-127"/>
              </a:rPr>
              <a:t>Restart </a:t>
            </a:r>
            <a:r>
              <a:rPr lang="en-US" altLang="ko-KR" sz="1400" dirty="0" err="1" smtClean="0">
                <a:solidFill>
                  <a:schemeClr val="tx1">
                    <a:lumMod val="65000"/>
                    <a:lumOff val="35000"/>
                  </a:schemeClr>
                </a:solidFill>
                <a:latin typeface="맑은 고딕" pitchFamily="50" charset="-127"/>
                <a:ea typeface="맑은 고딕" pitchFamily="50" charset="-127"/>
              </a:rPr>
              <a:t>STG</a:t>
            </a:r>
            <a:r>
              <a:rPr lang="en-US" altLang="ko-KR" sz="1400" dirty="0" smtClean="0">
                <a:solidFill>
                  <a:schemeClr val="tx1">
                    <a:lumMod val="65000"/>
                    <a:lumOff val="35000"/>
                  </a:schemeClr>
                </a:solidFill>
                <a:latin typeface="맑은 고딕" pitchFamily="50" charset="-127"/>
                <a:ea typeface="맑은 고딕" pitchFamily="50" charset="-127"/>
              </a:rPr>
              <a:t> </a:t>
            </a:r>
            <a:r>
              <a:rPr lang="en-US" altLang="ko-KR" sz="1400" dirty="0">
                <a:solidFill>
                  <a:schemeClr val="tx1">
                    <a:lumMod val="65000"/>
                    <a:lumOff val="35000"/>
                  </a:schemeClr>
                </a:solidFill>
                <a:latin typeface="맑은 고딕" pitchFamily="50" charset="-127"/>
                <a:ea typeface="맑은 고딕" pitchFamily="50" charset="-127"/>
              </a:rPr>
              <a:t>Server, Prepare </a:t>
            </a:r>
            <a:r>
              <a:rPr lang="en-US" altLang="ko-KR" sz="1400" dirty="0" err="1" smtClean="0">
                <a:solidFill>
                  <a:schemeClr val="tx1">
                    <a:lumMod val="65000"/>
                    <a:lumOff val="35000"/>
                  </a:schemeClr>
                </a:solidFill>
                <a:latin typeface="맑은 고딕" pitchFamily="50" charset="-127"/>
                <a:ea typeface="맑은 고딕" pitchFamily="50" charset="-127"/>
              </a:rPr>
              <a:t>PRD</a:t>
            </a:r>
            <a:r>
              <a:rPr lang="en-US" altLang="ko-KR" sz="1400" dirty="0" smtClean="0">
                <a:solidFill>
                  <a:schemeClr val="tx1">
                    <a:lumMod val="65000"/>
                    <a:lumOff val="35000"/>
                  </a:schemeClr>
                </a:solidFill>
                <a:latin typeface="맑은 고딕" pitchFamily="50" charset="-127"/>
                <a:ea typeface="맑은 고딕" pitchFamily="50" charset="-127"/>
              </a:rPr>
              <a:t> Server </a:t>
            </a:r>
            <a:endParaRPr lang="en-US" altLang="ko-KR" sz="1400" dirty="0">
              <a:solidFill>
                <a:schemeClr val="tx1">
                  <a:lumMod val="65000"/>
                  <a:lumOff val="35000"/>
                </a:schemeClr>
              </a:solidFill>
              <a:latin typeface="맑은 고딕" pitchFamily="50" charset="-127"/>
              <a:ea typeface="맑은 고딕" pitchFamily="50" charset="-127"/>
            </a:endParaRPr>
          </a:p>
        </p:txBody>
      </p:sp>
      <p:cxnSp>
        <p:nvCxnSpPr>
          <p:cNvPr id="24" name="직선 연결선 23"/>
          <p:cNvCxnSpPr/>
          <p:nvPr/>
        </p:nvCxnSpPr>
        <p:spPr>
          <a:xfrm>
            <a:off x="6609184" y="3681028"/>
            <a:ext cx="2079713"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a:off x="6609184" y="2384884"/>
            <a:ext cx="2088232"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5961112" y="2060848"/>
            <a:ext cx="2736304"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944888" y="4473116"/>
            <a:ext cx="4744009" cy="1"/>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8251852" y="5445224"/>
            <a:ext cx="437045"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105128" y="5769260"/>
            <a:ext cx="2592288"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 name="직선 연결선 29"/>
          <p:cNvCxnSpPr/>
          <p:nvPr/>
        </p:nvCxnSpPr>
        <p:spPr>
          <a:xfrm>
            <a:off x="4592960" y="6091555"/>
            <a:ext cx="4095937"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a:xfrm>
            <a:off x="6609184" y="5119447"/>
            <a:ext cx="2088232"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a:xfrm>
            <a:off x="4772980" y="4795411"/>
            <a:ext cx="3924436"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직선 연결선 35"/>
          <p:cNvCxnSpPr/>
          <p:nvPr/>
        </p:nvCxnSpPr>
        <p:spPr>
          <a:xfrm>
            <a:off x="5073920" y="2708920"/>
            <a:ext cx="3623496"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8984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636912"/>
            <a:ext cx="9905999" cy="461665"/>
          </a:xfrm>
          <a:prstGeom prst="rect">
            <a:avLst/>
          </a:prstGeom>
          <a:noFill/>
        </p:spPr>
        <p:txBody>
          <a:bodyPr wrap="square" rtlCol="0">
            <a:spAutoFit/>
          </a:bodyPr>
          <a:lstStyle/>
          <a:p>
            <a:pPr algn="ctr"/>
            <a:r>
              <a:rPr lang="en-US" altLang="ko-KR" sz="2400" b="1" dirty="0">
                <a:solidFill>
                  <a:schemeClr val="tx1">
                    <a:lumMod val="85000"/>
                    <a:lumOff val="15000"/>
                  </a:schemeClr>
                </a:solidFill>
                <a:effectLst>
                  <a:reflection blurRad="12700" stA="20000" endPos="45000" dist="88900" dir="5400000" sy="-100000" algn="bl" rotWithShape="0"/>
                </a:effectLst>
                <a:latin typeface="맑은 고딕" pitchFamily="50" charset="-127"/>
                <a:ea typeface="맑은 고딕" pitchFamily="50" charset="-127"/>
              </a:rPr>
              <a:t>7</a:t>
            </a:r>
            <a:r>
              <a:rPr lang="en-US" altLang="ko-KR" sz="2400" b="1" dirty="0" smtClean="0">
                <a:solidFill>
                  <a:schemeClr val="tx1">
                    <a:lumMod val="85000"/>
                    <a:lumOff val="15000"/>
                  </a:schemeClr>
                </a:solidFill>
                <a:effectLst>
                  <a:reflection blurRad="12700" stA="20000" endPos="45000" dist="88900" dir="5400000" sy="-100000" algn="bl" rotWithShape="0"/>
                </a:effectLst>
                <a:latin typeface="맑은 고딕" pitchFamily="50" charset="-127"/>
                <a:ea typeface="맑은 고딕" pitchFamily="50" charset="-127"/>
              </a:rPr>
              <a:t>. </a:t>
            </a:r>
            <a:r>
              <a:rPr lang="ko-KR" altLang="en-US" sz="2400" b="1" dirty="0" smtClean="0">
                <a:solidFill>
                  <a:schemeClr val="tx1">
                    <a:lumMod val="85000"/>
                    <a:lumOff val="15000"/>
                  </a:schemeClr>
                </a:solidFill>
                <a:effectLst>
                  <a:reflection blurRad="12700" stA="20000" endPos="45000" dist="88900" dir="5400000" sy="-100000" algn="bl" rotWithShape="0"/>
                </a:effectLst>
                <a:latin typeface="맑은 고딕" pitchFamily="50" charset="-127"/>
                <a:ea typeface="맑은 고딕" pitchFamily="50" charset="-127"/>
              </a:rPr>
              <a:t>적용 사례</a:t>
            </a:r>
            <a:endParaRPr lang="en-US" altLang="ko-KR" sz="2400" b="1" dirty="0">
              <a:solidFill>
                <a:schemeClr val="tx1">
                  <a:lumMod val="85000"/>
                  <a:lumOff val="15000"/>
                </a:schemeClr>
              </a:solidFill>
              <a:effectLst>
                <a:reflection blurRad="12700" stA="20000" endPos="45000" dist="88900" dir="5400000" sy="-100000" algn="bl" rotWithShape="0"/>
              </a:effectLst>
              <a:latin typeface="맑은 고딕" pitchFamily="50" charset="-127"/>
              <a:ea typeface="맑은 고딕" pitchFamily="50" charset="-127"/>
            </a:endParaRPr>
          </a:p>
        </p:txBody>
      </p:sp>
    </p:spTree>
    <p:extLst>
      <p:ext uri="{BB962C8B-B14F-4D97-AF65-F5344CB8AC3E}">
        <p14:creationId xmlns:p14="http://schemas.microsoft.com/office/powerpoint/2010/main" val="14323246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8"/>
          <p:cNvGrpSpPr/>
          <p:nvPr/>
        </p:nvGrpSpPr>
        <p:grpSpPr>
          <a:xfrm>
            <a:off x="1696327" y="985668"/>
            <a:ext cx="5001057" cy="4800688"/>
            <a:chOff x="2692819" y="312768"/>
            <a:chExt cx="4616360" cy="4800688"/>
          </a:xfrm>
        </p:grpSpPr>
        <p:sp>
          <p:nvSpPr>
            <p:cNvPr id="27" name="정육면체 26"/>
            <p:cNvSpPr/>
            <p:nvPr/>
          </p:nvSpPr>
          <p:spPr>
            <a:xfrm>
              <a:off x="6222086" y="312768"/>
              <a:ext cx="1087093" cy="676344"/>
            </a:xfrm>
            <a:prstGeom prst="cube">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ko-KR" sz="800" dirty="0" err="1" smtClean="0"/>
                <a:t>dev</a:t>
              </a:r>
              <a:r>
                <a:rPr lang="en-US" altLang="ko-KR" sz="800" dirty="0" smtClean="0"/>
                <a:t>-</a:t>
              </a:r>
              <a:r>
                <a:rPr lang="en-US" altLang="ko-KR" sz="800" dirty="0" err="1" smtClean="0"/>
                <a:t>ccm</a:t>
              </a:r>
              <a:r>
                <a:rPr lang="en-US" altLang="ko-KR" sz="800" dirty="0" smtClean="0"/>
                <a:t>-restart-by-</a:t>
              </a:r>
              <a:r>
                <a:rPr lang="en-US" altLang="ko-KR" sz="800" dirty="0" err="1" smtClean="0"/>
                <a:t>ssh</a:t>
              </a:r>
              <a:endParaRPr lang="ko-KR" altLang="en-US" sz="800" dirty="0"/>
            </a:p>
          </p:txBody>
        </p:sp>
        <p:cxnSp>
          <p:nvCxnSpPr>
            <p:cNvPr id="83" name="직선 연결선 82"/>
            <p:cNvCxnSpPr/>
            <p:nvPr/>
          </p:nvCxnSpPr>
          <p:spPr>
            <a:xfrm flipV="1">
              <a:off x="5698979" y="917104"/>
              <a:ext cx="962128" cy="1046908"/>
            </a:xfrm>
            <a:prstGeom prst="line">
              <a:avLst/>
            </a:prstGeom>
            <a:ln w="127000">
              <a:solidFill>
                <a:srgbClr val="FFC000"/>
              </a:solidFill>
              <a:tailEnd type="triangle" w="sm" len="sm"/>
            </a:ln>
          </p:spPr>
          <p:style>
            <a:lnRef idx="1">
              <a:schemeClr val="accent1"/>
            </a:lnRef>
            <a:fillRef idx="0">
              <a:schemeClr val="accent1"/>
            </a:fillRef>
            <a:effectRef idx="0">
              <a:schemeClr val="accent1"/>
            </a:effectRef>
            <a:fontRef idx="minor">
              <a:schemeClr val="tx1"/>
            </a:fontRef>
          </p:style>
        </p:cxnSp>
        <p:sp>
          <p:nvSpPr>
            <p:cNvPr id="84" name="정육면체 83"/>
            <p:cNvSpPr/>
            <p:nvPr/>
          </p:nvSpPr>
          <p:spPr>
            <a:xfrm>
              <a:off x="5122915" y="1691647"/>
              <a:ext cx="1087093" cy="676344"/>
            </a:xfrm>
            <a:prstGeom prst="cube">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ko-KR" sz="800" dirty="0" smtClean="0"/>
                <a:t>dev-</a:t>
              </a:r>
              <a:r>
                <a:rPr lang="en-US" altLang="ko-KR" sz="800" dirty="0" err="1" smtClean="0"/>
                <a:t>ccm</a:t>
              </a:r>
              <a:r>
                <a:rPr lang="en-US" altLang="ko-KR" sz="800" dirty="0" smtClean="0"/>
                <a:t>-publish-by-</a:t>
              </a:r>
              <a:r>
                <a:rPr lang="en-US" altLang="ko-KR" sz="800" dirty="0" err="1" smtClean="0"/>
                <a:t>rsync</a:t>
              </a:r>
              <a:endParaRPr lang="ko-KR" altLang="en-US" sz="800" dirty="0"/>
            </a:p>
          </p:txBody>
        </p:sp>
        <p:cxnSp>
          <p:nvCxnSpPr>
            <p:cNvPr id="100" name="직선 연결선 99"/>
            <p:cNvCxnSpPr/>
            <p:nvPr/>
          </p:nvCxnSpPr>
          <p:spPr>
            <a:xfrm flipV="1">
              <a:off x="3412899" y="3671528"/>
              <a:ext cx="871069" cy="981608"/>
            </a:xfrm>
            <a:prstGeom prst="line">
              <a:avLst/>
            </a:prstGeom>
            <a:ln w="127000">
              <a:solidFill>
                <a:srgbClr val="FFC000"/>
              </a:solidFill>
              <a:tailEnd type="triangle" w="sm" len="sm"/>
            </a:ln>
          </p:spPr>
          <p:style>
            <a:lnRef idx="1">
              <a:schemeClr val="accent1"/>
            </a:lnRef>
            <a:fillRef idx="0">
              <a:schemeClr val="accent1"/>
            </a:fillRef>
            <a:effectRef idx="0">
              <a:schemeClr val="accent1"/>
            </a:effectRef>
            <a:fontRef idx="minor">
              <a:schemeClr val="tx1"/>
            </a:fontRef>
          </p:style>
        </p:cxnSp>
        <p:sp>
          <p:nvSpPr>
            <p:cNvPr id="101" name="정육면체 100"/>
            <p:cNvSpPr/>
            <p:nvPr/>
          </p:nvSpPr>
          <p:spPr>
            <a:xfrm>
              <a:off x="2692819" y="4437112"/>
              <a:ext cx="1087093" cy="676344"/>
            </a:xfrm>
            <a:prstGeom prst="cube">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ko-KR" sz="800" dirty="0" err="1" smtClean="0"/>
                <a:t>dev</a:t>
              </a:r>
              <a:r>
                <a:rPr lang="en-US" altLang="ko-KR" sz="800" dirty="0" smtClean="0"/>
                <a:t>-</a:t>
              </a:r>
              <a:r>
                <a:rPr lang="en-US" altLang="ko-KR" sz="800" dirty="0" err="1" smtClean="0"/>
                <a:t>ccm</a:t>
              </a:r>
              <a:r>
                <a:rPr lang="en-US" altLang="ko-KR" sz="800" dirty="0" smtClean="0"/>
                <a:t>-prepare</a:t>
              </a:r>
              <a:endParaRPr lang="ko-KR" altLang="en-US" sz="800" dirty="0"/>
            </a:p>
          </p:txBody>
        </p:sp>
        <p:cxnSp>
          <p:nvCxnSpPr>
            <p:cNvPr id="215" name="직선 연결선 214"/>
            <p:cNvCxnSpPr/>
            <p:nvPr/>
          </p:nvCxnSpPr>
          <p:spPr>
            <a:xfrm flipV="1">
              <a:off x="4690867" y="2252044"/>
              <a:ext cx="792088" cy="1008112"/>
            </a:xfrm>
            <a:prstGeom prst="line">
              <a:avLst/>
            </a:prstGeom>
            <a:ln w="127000">
              <a:solidFill>
                <a:srgbClr val="FFC000"/>
              </a:solidFill>
              <a:headEnd w="sm" len="sm"/>
              <a:tailEnd type="triangle" w="sm" len="sm"/>
            </a:ln>
          </p:spPr>
          <p:style>
            <a:lnRef idx="1">
              <a:schemeClr val="accent1"/>
            </a:lnRef>
            <a:fillRef idx="0">
              <a:schemeClr val="accent1"/>
            </a:fillRef>
            <a:effectRef idx="0">
              <a:schemeClr val="accent1"/>
            </a:effectRef>
            <a:fontRef idx="minor">
              <a:schemeClr val="tx1"/>
            </a:fontRef>
          </p:style>
        </p:cxnSp>
      </p:grpSp>
      <p:sp>
        <p:nvSpPr>
          <p:cNvPr id="30" name="정육면체 29"/>
          <p:cNvSpPr/>
          <p:nvPr/>
        </p:nvSpPr>
        <p:spPr>
          <a:xfrm>
            <a:off x="2952020" y="3741860"/>
            <a:ext cx="1177684" cy="676344"/>
          </a:xfrm>
          <a:prstGeom prst="cube">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ko-KR" sz="800" dirty="0" err="1" smtClean="0"/>
              <a:t>dev</a:t>
            </a:r>
            <a:r>
              <a:rPr lang="en-US" altLang="ko-KR" sz="800" dirty="0" smtClean="0"/>
              <a:t>-</a:t>
            </a:r>
            <a:r>
              <a:rPr lang="en-US" altLang="ko-KR" sz="800" dirty="0" err="1" smtClean="0"/>
              <a:t>ccm</a:t>
            </a:r>
            <a:r>
              <a:rPr lang="en-US" altLang="ko-KR" sz="800" dirty="0" smtClean="0"/>
              <a:t>-publish</a:t>
            </a:r>
            <a:endParaRPr lang="ko-KR" altLang="en-US" sz="800" dirty="0"/>
          </a:p>
        </p:txBody>
      </p:sp>
      <p:sp>
        <p:nvSpPr>
          <p:cNvPr id="11" name="TextBox 10"/>
          <p:cNvSpPr txBox="1"/>
          <p:nvPr/>
        </p:nvSpPr>
        <p:spPr>
          <a:xfrm>
            <a:off x="343120" y="80628"/>
            <a:ext cx="1465466" cy="369332"/>
          </a:xfrm>
          <a:prstGeom prst="rect">
            <a:avLst/>
          </a:prstGeom>
          <a:noFill/>
        </p:spPr>
        <p:txBody>
          <a:bodyPr wrap="none" rtlCol="0">
            <a:spAutoFit/>
          </a:bodyPr>
          <a:lstStyle/>
          <a:p>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7. </a:t>
            </a:r>
            <a:r>
              <a:rPr lang="ko-KR" altLang="en-US"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적용 사례</a:t>
            </a:r>
            <a:endPar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endParaRPr>
          </a:p>
        </p:txBody>
      </p:sp>
      <p:sp>
        <p:nvSpPr>
          <p:cNvPr id="12" name="TextBox 11"/>
          <p:cNvSpPr txBox="1"/>
          <p:nvPr/>
        </p:nvSpPr>
        <p:spPr>
          <a:xfrm>
            <a:off x="8064218" y="96017"/>
            <a:ext cx="1560042" cy="338554"/>
          </a:xfrm>
          <a:prstGeom prst="rect">
            <a:avLst/>
          </a:prstGeom>
          <a:noFill/>
        </p:spPr>
        <p:txBody>
          <a:bodyPr wrap="none" rtlCol="0">
            <a:spAutoFit/>
          </a:bodyPr>
          <a:lstStyle/>
          <a:p>
            <a:pPr algn="r"/>
            <a:r>
              <a:rPr lang="en-US" altLang="ko-KR" sz="1600" b="1" dirty="0" smtClean="0">
                <a:solidFill>
                  <a:schemeClr val="accent1">
                    <a:lumMod val="40000"/>
                    <a:lumOff val="60000"/>
                  </a:schemeClr>
                </a:solidFill>
                <a:latin typeface="맑은 고딕" pitchFamily="50" charset="-127"/>
                <a:ea typeface="맑은 고딕" pitchFamily="50" charset="-127"/>
              </a:rPr>
              <a:t>7.1 </a:t>
            </a:r>
            <a:r>
              <a:rPr lang="en-US" altLang="ko-KR" sz="1600" b="1" dirty="0">
                <a:solidFill>
                  <a:schemeClr val="accent1">
                    <a:lumMod val="40000"/>
                    <a:lumOff val="60000"/>
                  </a:schemeClr>
                </a:solidFill>
                <a:latin typeface="맑은 고딕" pitchFamily="50" charset="-127"/>
                <a:ea typeface="맑은 고딕" pitchFamily="50" charset="-127"/>
              </a:rPr>
              <a:t>1</a:t>
            </a:r>
            <a:r>
              <a:rPr lang="ko-KR" altLang="en-US" sz="1600" b="1" dirty="0">
                <a:solidFill>
                  <a:schemeClr val="accent1">
                    <a:lumMod val="40000"/>
                    <a:lumOff val="60000"/>
                  </a:schemeClr>
                </a:solidFill>
                <a:latin typeface="맑은 고딕" pitchFamily="50" charset="-127"/>
                <a:ea typeface="맑은 고딕" pitchFamily="50" charset="-127"/>
              </a:rPr>
              <a:t>차원 전개</a:t>
            </a:r>
          </a:p>
        </p:txBody>
      </p:sp>
    </p:spTree>
    <p:extLst>
      <p:ext uri="{BB962C8B-B14F-4D97-AF65-F5344CB8AC3E}">
        <p14:creationId xmlns:p14="http://schemas.microsoft.com/office/powerpoint/2010/main" val="16764086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68"/>
          <p:cNvGrpSpPr/>
          <p:nvPr/>
        </p:nvGrpSpPr>
        <p:grpSpPr>
          <a:xfrm>
            <a:off x="1696327" y="985668"/>
            <a:ext cx="6872317" cy="4800688"/>
            <a:chOff x="2692819" y="312768"/>
            <a:chExt cx="6343677" cy="4800688"/>
          </a:xfrm>
        </p:grpSpPr>
        <p:cxnSp>
          <p:nvCxnSpPr>
            <p:cNvPr id="226" name="직선 연결선 225"/>
            <p:cNvCxnSpPr/>
            <p:nvPr/>
          </p:nvCxnSpPr>
          <p:spPr>
            <a:xfrm flipV="1">
              <a:off x="4707552" y="2694290"/>
              <a:ext cx="401896" cy="455063"/>
            </a:xfrm>
            <a:prstGeom prst="line">
              <a:avLst/>
            </a:prstGeom>
            <a:ln w="127000">
              <a:solidFill>
                <a:srgbClr val="FFC000"/>
              </a:solidFill>
              <a:tailEnd type="none" w="sm" len="sm"/>
            </a:ln>
          </p:spPr>
          <p:style>
            <a:lnRef idx="1">
              <a:schemeClr val="accent1"/>
            </a:lnRef>
            <a:fillRef idx="0">
              <a:schemeClr val="accent1"/>
            </a:fillRef>
            <a:effectRef idx="0">
              <a:schemeClr val="accent1"/>
            </a:effectRef>
            <a:fontRef idx="minor">
              <a:schemeClr val="tx1"/>
            </a:fontRef>
          </p:style>
        </p:cxnSp>
        <p:sp>
          <p:nvSpPr>
            <p:cNvPr id="27" name="정육면체 26"/>
            <p:cNvSpPr/>
            <p:nvPr/>
          </p:nvSpPr>
          <p:spPr>
            <a:xfrm>
              <a:off x="6222086" y="312768"/>
              <a:ext cx="1087093" cy="676344"/>
            </a:xfrm>
            <a:prstGeom prst="cube">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ko-KR" sz="800" dirty="0" err="1" smtClean="0"/>
                <a:t>dev</a:t>
              </a:r>
              <a:r>
                <a:rPr lang="en-US" altLang="ko-KR" sz="800" dirty="0" smtClean="0"/>
                <a:t>-</a:t>
              </a:r>
              <a:r>
                <a:rPr lang="en-US" altLang="ko-KR" sz="800" dirty="0" err="1" smtClean="0"/>
                <a:t>ccm</a:t>
              </a:r>
              <a:r>
                <a:rPr lang="en-US" altLang="ko-KR" sz="800" dirty="0" smtClean="0"/>
                <a:t>-restart-by-</a:t>
              </a:r>
              <a:r>
                <a:rPr lang="en-US" altLang="ko-KR" sz="800" dirty="0" err="1" smtClean="0"/>
                <a:t>ssh</a:t>
              </a:r>
              <a:endParaRPr lang="ko-KR" altLang="en-US" sz="800" dirty="0"/>
            </a:p>
          </p:txBody>
        </p:sp>
        <p:cxnSp>
          <p:nvCxnSpPr>
            <p:cNvPr id="78" name="직선 연결선 77"/>
            <p:cNvCxnSpPr/>
            <p:nvPr/>
          </p:nvCxnSpPr>
          <p:spPr>
            <a:xfrm>
              <a:off x="4644883" y="1349152"/>
              <a:ext cx="3330124" cy="6474"/>
            </a:xfrm>
            <a:prstGeom prst="line">
              <a:avLst/>
            </a:prstGeom>
            <a:ln w="1270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9" name="직선 연결선 78"/>
            <p:cNvCxnSpPr/>
            <p:nvPr/>
          </p:nvCxnSpPr>
          <p:spPr>
            <a:xfrm flipV="1">
              <a:off x="6445083" y="1359514"/>
              <a:ext cx="422709" cy="421686"/>
            </a:xfrm>
            <a:prstGeom prst="line">
              <a:avLst/>
            </a:prstGeom>
            <a:ln w="127000">
              <a:solidFill>
                <a:srgbClr val="FFC000"/>
              </a:solidFill>
              <a:tailEnd type="none" w="sm" len="sm"/>
            </a:ln>
          </p:spPr>
          <p:style>
            <a:lnRef idx="1">
              <a:schemeClr val="accent1"/>
            </a:lnRef>
            <a:fillRef idx="0">
              <a:schemeClr val="accent1"/>
            </a:fillRef>
            <a:effectRef idx="0">
              <a:schemeClr val="accent1"/>
            </a:effectRef>
            <a:fontRef idx="minor">
              <a:schemeClr val="tx1"/>
            </a:fontRef>
          </p:style>
        </p:cxnSp>
        <p:cxnSp>
          <p:nvCxnSpPr>
            <p:cNvPr id="80" name="직선 연결선 79"/>
            <p:cNvCxnSpPr/>
            <p:nvPr/>
          </p:nvCxnSpPr>
          <p:spPr>
            <a:xfrm flipV="1">
              <a:off x="7525203" y="1349152"/>
              <a:ext cx="422709" cy="421686"/>
            </a:xfrm>
            <a:prstGeom prst="line">
              <a:avLst/>
            </a:prstGeom>
            <a:ln w="127000">
              <a:solidFill>
                <a:srgbClr val="FFC000"/>
              </a:solidFill>
              <a:tailEnd type="none" w="sm" len="sm"/>
            </a:ln>
          </p:spPr>
          <p:style>
            <a:lnRef idx="1">
              <a:schemeClr val="accent1"/>
            </a:lnRef>
            <a:fillRef idx="0">
              <a:schemeClr val="accent1"/>
            </a:fillRef>
            <a:effectRef idx="0">
              <a:schemeClr val="accent1"/>
            </a:effectRef>
            <a:fontRef idx="minor">
              <a:schemeClr val="tx1"/>
            </a:fontRef>
          </p:style>
        </p:cxnSp>
        <p:cxnSp>
          <p:nvCxnSpPr>
            <p:cNvPr id="81" name="직선 연결선 80"/>
            <p:cNvCxnSpPr/>
            <p:nvPr/>
          </p:nvCxnSpPr>
          <p:spPr>
            <a:xfrm flipV="1">
              <a:off x="4284843" y="1359514"/>
              <a:ext cx="422709" cy="421686"/>
            </a:xfrm>
            <a:prstGeom prst="line">
              <a:avLst/>
            </a:prstGeom>
            <a:ln w="127000">
              <a:solidFill>
                <a:srgbClr val="FFC000"/>
              </a:solidFill>
              <a:tailEnd type="none" w="sm" len="sm"/>
            </a:ln>
          </p:spPr>
          <p:style>
            <a:lnRef idx="1">
              <a:schemeClr val="accent1"/>
            </a:lnRef>
            <a:fillRef idx="0">
              <a:schemeClr val="accent1"/>
            </a:fillRef>
            <a:effectRef idx="0">
              <a:schemeClr val="accent1"/>
            </a:effectRef>
            <a:fontRef idx="minor">
              <a:schemeClr val="tx1"/>
            </a:fontRef>
          </p:style>
        </p:cxnSp>
        <p:cxnSp>
          <p:nvCxnSpPr>
            <p:cNvPr id="82" name="직선 연결선 81"/>
            <p:cNvCxnSpPr/>
            <p:nvPr/>
          </p:nvCxnSpPr>
          <p:spPr>
            <a:xfrm flipV="1">
              <a:off x="4618249" y="1317169"/>
              <a:ext cx="1169423" cy="1400135"/>
            </a:xfrm>
            <a:prstGeom prst="line">
              <a:avLst/>
            </a:prstGeom>
            <a:ln w="127000">
              <a:solidFill>
                <a:srgbClr val="FFC000"/>
              </a:solidFill>
              <a:tailEnd type="none" w="sm" len="sm"/>
            </a:ln>
          </p:spPr>
          <p:style>
            <a:lnRef idx="1">
              <a:schemeClr val="accent1"/>
            </a:lnRef>
            <a:fillRef idx="0">
              <a:schemeClr val="accent1"/>
            </a:fillRef>
            <a:effectRef idx="0">
              <a:schemeClr val="accent1"/>
            </a:effectRef>
            <a:fontRef idx="minor">
              <a:schemeClr val="tx1"/>
            </a:fontRef>
          </p:style>
        </p:cxnSp>
        <p:cxnSp>
          <p:nvCxnSpPr>
            <p:cNvPr id="83" name="직선 연결선 82"/>
            <p:cNvCxnSpPr/>
            <p:nvPr/>
          </p:nvCxnSpPr>
          <p:spPr>
            <a:xfrm flipV="1">
              <a:off x="6270301" y="917104"/>
              <a:ext cx="390806" cy="417912"/>
            </a:xfrm>
            <a:prstGeom prst="line">
              <a:avLst/>
            </a:prstGeom>
            <a:ln w="127000">
              <a:solidFill>
                <a:srgbClr val="FFC000"/>
              </a:solidFill>
              <a:tailEnd type="triangle" w="sm" len="sm"/>
            </a:ln>
          </p:spPr>
          <p:style>
            <a:lnRef idx="1">
              <a:schemeClr val="accent1"/>
            </a:lnRef>
            <a:fillRef idx="0">
              <a:schemeClr val="accent1"/>
            </a:fillRef>
            <a:effectRef idx="0">
              <a:schemeClr val="accent1"/>
            </a:effectRef>
            <a:fontRef idx="minor">
              <a:schemeClr val="tx1"/>
            </a:fontRef>
          </p:style>
        </p:cxnSp>
        <p:sp>
          <p:nvSpPr>
            <p:cNvPr id="84" name="정육면체 83"/>
            <p:cNvSpPr/>
            <p:nvPr/>
          </p:nvSpPr>
          <p:spPr>
            <a:xfrm>
              <a:off x="3485782" y="1691647"/>
              <a:ext cx="1087093" cy="676344"/>
            </a:xfrm>
            <a:prstGeom prst="cube">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ko-KR" sz="800" dirty="0" smtClean="0"/>
                <a:t>dev-ccm-publish-ext-was1-by-rsync</a:t>
              </a:r>
              <a:endParaRPr lang="ko-KR" altLang="en-US" sz="800" dirty="0"/>
            </a:p>
          </p:txBody>
        </p:sp>
        <p:sp>
          <p:nvSpPr>
            <p:cNvPr id="85" name="정육면체 84"/>
            <p:cNvSpPr/>
            <p:nvPr/>
          </p:nvSpPr>
          <p:spPr>
            <a:xfrm>
              <a:off x="4565902" y="1695056"/>
              <a:ext cx="1087093" cy="676344"/>
            </a:xfrm>
            <a:prstGeom prst="cube">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ko-KR" sz="800" dirty="0" smtClean="0"/>
                <a:t>dev-ccm-publish-ext-web1-by-rsync</a:t>
              </a:r>
              <a:endParaRPr lang="ko-KR" altLang="en-US" sz="800" dirty="0"/>
            </a:p>
          </p:txBody>
        </p:sp>
        <p:sp>
          <p:nvSpPr>
            <p:cNvPr id="86" name="정육면체 85"/>
            <p:cNvSpPr/>
            <p:nvPr/>
          </p:nvSpPr>
          <p:spPr>
            <a:xfrm>
              <a:off x="5646022" y="1682627"/>
              <a:ext cx="1087093" cy="676344"/>
            </a:xfrm>
            <a:prstGeom prst="cube">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ko-KR" sz="800" dirty="0" smtClean="0"/>
                <a:t>dev-ccm-publish-int-was1-by-rsync</a:t>
              </a:r>
              <a:endParaRPr lang="ko-KR" altLang="en-US" sz="800" dirty="0"/>
            </a:p>
          </p:txBody>
        </p:sp>
        <p:sp>
          <p:nvSpPr>
            <p:cNvPr id="88" name="정육면체 87"/>
            <p:cNvSpPr/>
            <p:nvPr/>
          </p:nvSpPr>
          <p:spPr>
            <a:xfrm>
              <a:off x="6726142" y="1680069"/>
              <a:ext cx="1087093" cy="676344"/>
            </a:xfrm>
            <a:prstGeom prst="cube">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ko-KR" sz="800" dirty="0" smtClean="0"/>
                <a:t>dev-ccm-publish-int-web1-by-rsync</a:t>
              </a:r>
              <a:endParaRPr lang="ko-KR" altLang="en-US" sz="800" dirty="0"/>
            </a:p>
          </p:txBody>
        </p:sp>
        <p:cxnSp>
          <p:nvCxnSpPr>
            <p:cNvPr id="91" name="직선 연결선 90"/>
            <p:cNvCxnSpPr/>
            <p:nvPr/>
          </p:nvCxnSpPr>
          <p:spPr>
            <a:xfrm>
              <a:off x="3564763" y="2694290"/>
              <a:ext cx="3240360" cy="0"/>
            </a:xfrm>
            <a:prstGeom prst="line">
              <a:avLst/>
            </a:prstGeom>
            <a:ln w="127000">
              <a:solidFill>
                <a:srgbClr val="FFC000"/>
              </a:solidFill>
            </a:ln>
          </p:spPr>
          <p:style>
            <a:lnRef idx="1">
              <a:schemeClr val="accent1"/>
            </a:lnRef>
            <a:fillRef idx="0">
              <a:schemeClr val="accent1"/>
            </a:fillRef>
            <a:effectRef idx="0">
              <a:schemeClr val="accent1"/>
            </a:effectRef>
            <a:fontRef idx="minor">
              <a:schemeClr val="tx1"/>
            </a:fontRef>
          </p:style>
        </p:cxnSp>
        <p:sp>
          <p:nvSpPr>
            <p:cNvPr id="98" name="정육면체 97"/>
            <p:cNvSpPr/>
            <p:nvPr/>
          </p:nvSpPr>
          <p:spPr>
            <a:xfrm>
              <a:off x="3851920" y="3068960"/>
              <a:ext cx="1087093" cy="676344"/>
            </a:xfrm>
            <a:prstGeom prst="cube">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ko-KR" sz="800" dirty="0" err="1" smtClean="0"/>
                <a:t>dev</a:t>
              </a:r>
              <a:r>
                <a:rPr lang="en-US" altLang="ko-KR" sz="800" dirty="0" smtClean="0"/>
                <a:t>-</a:t>
              </a:r>
              <a:r>
                <a:rPr lang="en-US" altLang="ko-KR" sz="800" dirty="0" err="1" smtClean="0"/>
                <a:t>ccm</a:t>
              </a:r>
              <a:r>
                <a:rPr lang="en-US" altLang="ko-KR" sz="800" dirty="0" smtClean="0"/>
                <a:t>-publish</a:t>
              </a:r>
              <a:endParaRPr lang="ko-KR" altLang="en-US" sz="800" dirty="0"/>
            </a:p>
          </p:txBody>
        </p:sp>
        <p:cxnSp>
          <p:nvCxnSpPr>
            <p:cNvPr id="100" name="직선 연결선 99"/>
            <p:cNvCxnSpPr/>
            <p:nvPr/>
          </p:nvCxnSpPr>
          <p:spPr>
            <a:xfrm flipV="1">
              <a:off x="3412899" y="3671528"/>
              <a:ext cx="871069" cy="981608"/>
            </a:xfrm>
            <a:prstGeom prst="line">
              <a:avLst/>
            </a:prstGeom>
            <a:ln w="127000">
              <a:solidFill>
                <a:srgbClr val="FFC000"/>
              </a:solidFill>
              <a:tailEnd type="triangle" w="sm" len="sm"/>
            </a:ln>
          </p:spPr>
          <p:style>
            <a:lnRef idx="1">
              <a:schemeClr val="accent1"/>
            </a:lnRef>
            <a:fillRef idx="0">
              <a:schemeClr val="accent1"/>
            </a:fillRef>
            <a:effectRef idx="0">
              <a:schemeClr val="accent1"/>
            </a:effectRef>
            <a:fontRef idx="minor">
              <a:schemeClr val="tx1"/>
            </a:fontRef>
          </p:style>
        </p:cxnSp>
        <p:sp>
          <p:nvSpPr>
            <p:cNvPr id="101" name="정육면체 100"/>
            <p:cNvSpPr/>
            <p:nvPr/>
          </p:nvSpPr>
          <p:spPr>
            <a:xfrm>
              <a:off x="2692819" y="4437112"/>
              <a:ext cx="1087093" cy="676344"/>
            </a:xfrm>
            <a:prstGeom prst="cube">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ko-KR" sz="800" dirty="0" err="1" smtClean="0"/>
                <a:t>dev</a:t>
              </a:r>
              <a:r>
                <a:rPr lang="en-US" altLang="ko-KR" sz="800" dirty="0" smtClean="0"/>
                <a:t>-</a:t>
              </a:r>
              <a:r>
                <a:rPr lang="en-US" altLang="ko-KR" sz="800" dirty="0" err="1" smtClean="0"/>
                <a:t>ccm</a:t>
              </a:r>
              <a:r>
                <a:rPr lang="en-US" altLang="ko-KR" sz="800" dirty="0" smtClean="0"/>
                <a:t>-prepare</a:t>
              </a:r>
              <a:endParaRPr lang="ko-KR" altLang="en-US" sz="800" dirty="0"/>
            </a:p>
          </p:txBody>
        </p:sp>
        <p:cxnSp>
          <p:nvCxnSpPr>
            <p:cNvPr id="114" name="직선 연결선 113"/>
            <p:cNvCxnSpPr/>
            <p:nvPr/>
          </p:nvCxnSpPr>
          <p:spPr>
            <a:xfrm flipV="1">
              <a:off x="7309179" y="1223430"/>
              <a:ext cx="1599669" cy="2120078"/>
            </a:xfrm>
            <a:prstGeom prst="line">
              <a:avLst/>
            </a:prstGeom>
            <a:ln w="57150">
              <a:solidFill>
                <a:schemeClr val="bg1">
                  <a:lumMod val="65000"/>
                </a:schemeClr>
              </a:solidFill>
              <a:prstDash val="sysDot"/>
              <a:tailEnd type="triangle" w="sm" len="sm"/>
            </a:ln>
          </p:spPr>
          <p:style>
            <a:lnRef idx="1">
              <a:schemeClr val="accent1"/>
            </a:lnRef>
            <a:fillRef idx="0">
              <a:schemeClr val="accent1"/>
            </a:fillRef>
            <a:effectRef idx="0">
              <a:schemeClr val="accent1"/>
            </a:effectRef>
            <a:fontRef idx="minor">
              <a:schemeClr val="tx1"/>
            </a:fontRef>
          </p:style>
        </p:cxnSp>
        <p:cxnSp>
          <p:nvCxnSpPr>
            <p:cNvPr id="119" name="직선 연결선 118"/>
            <p:cNvCxnSpPr/>
            <p:nvPr/>
          </p:nvCxnSpPr>
          <p:spPr>
            <a:xfrm>
              <a:off x="4906281" y="3358310"/>
              <a:ext cx="2402898" cy="0"/>
            </a:xfrm>
            <a:prstGeom prst="line">
              <a:avLst/>
            </a:prstGeom>
            <a:ln w="57150">
              <a:solidFill>
                <a:schemeClr val="bg1">
                  <a:lumMod val="65000"/>
                </a:schemeClr>
              </a:solidFill>
              <a:prstDash val="sysDot"/>
              <a:tailEnd type="none" w="sm" len="sm"/>
            </a:ln>
          </p:spPr>
          <p:style>
            <a:lnRef idx="1">
              <a:schemeClr val="accent1"/>
            </a:lnRef>
            <a:fillRef idx="0">
              <a:schemeClr val="accent1"/>
            </a:fillRef>
            <a:effectRef idx="0">
              <a:schemeClr val="accent1"/>
            </a:effectRef>
            <a:fontRef idx="minor">
              <a:schemeClr val="tx1"/>
            </a:fontRef>
          </p:style>
        </p:cxnSp>
        <p:cxnSp>
          <p:nvCxnSpPr>
            <p:cNvPr id="123" name="직선 연결선 122"/>
            <p:cNvCxnSpPr/>
            <p:nvPr/>
          </p:nvCxnSpPr>
          <p:spPr>
            <a:xfrm flipH="1">
              <a:off x="7426561" y="701079"/>
              <a:ext cx="1410280" cy="1"/>
            </a:xfrm>
            <a:prstGeom prst="line">
              <a:avLst/>
            </a:prstGeom>
            <a:ln w="57150">
              <a:solidFill>
                <a:schemeClr val="bg1">
                  <a:lumMod val="65000"/>
                </a:schemeClr>
              </a:solidFill>
              <a:prstDash val="sysDot"/>
              <a:tailEnd type="triangle" w="sm" len="sm"/>
            </a:ln>
          </p:spPr>
          <p:style>
            <a:lnRef idx="1">
              <a:schemeClr val="accent1"/>
            </a:lnRef>
            <a:fillRef idx="0">
              <a:schemeClr val="accent1"/>
            </a:fillRef>
            <a:effectRef idx="0">
              <a:schemeClr val="accent1"/>
            </a:effectRef>
            <a:fontRef idx="minor">
              <a:schemeClr val="tx1"/>
            </a:fontRef>
          </p:style>
        </p:cxnSp>
        <p:sp>
          <p:nvSpPr>
            <p:cNvPr id="127" name="폭발 2 126"/>
            <p:cNvSpPr/>
            <p:nvPr/>
          </p:nvSpPr>
          <p:spPr>
            <a:xfrm>
              <a:off x="8029259" y="413048"/>
              <a:ext cx="478931" cy="489920"/>
            </a:xfrm>
            <a:prstGeom prst="irregularSeal2">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8" name="그림 1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8619" y="557064"/>
              <a:ext cx="747877" cy="598302"/>
            </a:xfrm>
            <a:prstGeom prst="rect">
              <a:avLst/>
            </a:prstGeom>
          </p:spPr>
        </p:pic>
        <p:cxnSp>
          <p:nvCxnSpPr>
            <p:cNvPr id="215" name="직선 연결선 214"/>
            <p:cNvCxnSpPr/>
            <p:nvPr/>
          </p:nvCxnSpPr>
          <p:spPr>
            <a:xfrm flipV="1">
              <a:off x="4644883" y="2271120"/>
              <a:ext cx="360040" cy="435822"/>
            </a:xfrm>
            <a:prstGeom prst="line">
              <a:avLst/>
            </a:prstGeom>
            <a:ln w="127000">
              <a:solidFill>
                <a:srgbClr val="FFC000"/>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20" name="직선 연결선 219"/>
            <p:cNvCxnSpPr/>
            <p:nvPr/>
          </p:nvCxnSpPr>
          <p:spPr>
            <a:xfrm flipV="1">
              <a:off x="5725003" y="2281482"/>
              <a:ext cx="360040" cy="435822"/>
            </a:xfrm>
            <a:prstGeom prst="line">
              <a:avLst/>
            </a:prstGeom>
            <a:ln w="127000">
              <a:solidFill>
                <a:srgbClr val="FFC000"/>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21" name="직선 연결선 220"/>
            <p:cNvCxnSpPr/>
            <p:nvPr/>
          </p:nvCxnSpPr>
          <p:spPr>
            <a:xfrm flipV="1">
              <a:off x="6733115" y="2285256"/>
              <a:ext cx="360040" cy="435822"/>
            </a:xfrm>
            <a:prstGeom prst="line">
              <a:avLst/>
            </a:prstGeom>
            <a:ln w="127000">
              <a:solidFill>
                <a:srgbClr val="FFC000"/>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22" name="직선 연결선 221"/>
            <p:cNvCxnSpPr/>
            <p:nvPr/>
          </p:nvCxnSpPr>
          <p:spPr>
            <a:xfrm flipV="1">
              <a:off x="3564763" y="2285256"/>
              <a:ext cx="360040" cy="435822"/>
            </a:xfrm>
            <a:prstGeom prst="line">
              <a:avLst/>
            </a:prstGeom>
            <a:ln w="127000">
              <a:solidFill>
                <a:srgbClr val="FFC000"/>
              </a:solidFill>
              <a:headEnd w="sm" len="sm"/>
              <a:tailEnd type="triangle" w="sm" len="sm"/>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343120" y="80628"/>
            <a:ext cx="1465466" cy="369332"/>
          </a:xfrm>
          <a:prstGeom prst="rect">
            <a:avLst/>
          </a:prstGeom>
          <a:noFill/>
        </p:spPr>
        <p:txBody>
          <a:bodyPr wrap="none" rtlCol="0">
            <a:spAutoFit/>
          </a:bodyPr>
          <a:lstStyle/>
          <a:p>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7. </a:t>
            </a:r>
            <a:r>
              <a:rPr lang="ko-KR" altLang="en-US"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적용 사례</a:t>
            </a:r>
            <a:endPar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endParaRPr>
          </a:p>
        </p:txBody>
      </p:sp>
      <p:sp>
        <p:nvSpPr>
          <p:cNvPr id="30" name="TextBox 29"/>
          <p:cNvSpPr txBox="1"/>
          <p:nvPr/>
        </p:nvSpPr>
        <p:spPr>
          <a:xfrm>
            <a:off x="7517593" y="96017"/>
            <a:ext cx="2106667" cy="338554"/>
          </a:xfrm>
          <a:prstGeom prst="rect">
            <a:avLst/>
          </a:prstGeom>
          <a:noFill/>
        </p:spPr>
        <p:txBody>
          <a:bodyPr wrap="none" rtlCol="0">
            <a:spAutoFit/>
          </a:bodyPr>
          <a:lstStyle/>
          <a:p>
            <a:pPr algn="r"/>
            <a:r>
              <a:rPr lang="en-US" altLang="ko-KR" sz="1600" b="1" dirty="0" smtClean="0">
                <a:solidFill>
                  <a:schemeClr val="accent1">
                    <a:lumMod val="40000"/>
                    <a:lumOff val="60000"/>
                  </a:schemeClr>
                </a:solidFill>
                <a:latin typeface="맑은 고딕" pitchFamily="50" charset="-127"/>
                <a:ea typeface="맑은 고딕" pitchFamily="50" charset="-127"/>
              </a:rPr>
              <a:t>7.2 </a:t>
            </a:r>
            <a:r>
              <a:rPr lang="en-US" altLang="ko-KR" sz="1600" b="1" dirty="0">
                <a:solidFill>
                  <a:schemeClr val="accent1">
                    <a:lumMod val="40000"/>
                    <a:lumOff val="60000"/>
                  </a:schemeClr>
                </a:solidFill>
                <a:latin typeface="맑은 고딕" pitchFamily="50" charset="-127"/>
                <a:ea typeface="맑은 고딕" pitchFamily="50" charset="-127"/>
              </a:rPr>
              <a:t>2</a:t>
            </a:r>
            <a:r>
              <a:rPr lang="ko-KR" altLang="en-US" sz="1600" b="1" dirty="0">
                <a:solidFill>
                  <a:schemeClr val="accent1">
                    <a:lumMod val="40000"/>
                    <a:lumOff val="60000"/>
                  </a:schemeClr>
                </a:solidFill>
                <a:latin typeface="맑은 고딕" pitchFamily="50" charset="-127"/>
                <a:ea typeface="맑은 고딕" pitchFamily="50" charset="-127"/>
              </a:rPr>
              <a:t>차원 </a:t>
            </a:r>
            <a:r>
              <a:rPr lang="ko-KR" altLang="en-US" sz="1600" b="1" dirty="0" smtClean="0">
                <a:solidFill>
                  <a:schemeClr val="accent1">
                    <a:lumMod val="40000"/>
                    <a:lumOff val="60000"/>
                  </a:schemeClr>
                </a:solidFill>
                <a:latin typeface="맑은 고딕" pitchFamily="50" charset="-127"/>
                <a:ea typeface="맑은 고딕" pitchFamily="50" charset="-127"/>
              </a:rPr>
              <a:t>전개 </a:t>
            </a:r>
            <a:r>
              <a:rPr lang="en-US" altLang="ko-KR" sz="1600" b="1" dirty="0" smtClean="0">
                <a:solidFill>
                  <a:schemeClr val="accent1">
                    <a:lumMod val="40000"/>
                    <a:lumOff val="60000"/>
                  </a:schemeClr>
                </a:solidFill>
                <a:latin typeface="맑은 고딕" pitchFamily="50" charset="-127"/>
                <a:ea typeface="맑은 고딕" pitchFamily="50" charset="-127"/>
              </a:rPr>
              <a:t>(1/4)</a:t>
            </a:r>
            <a:endParaRPr lang="ko-KR" altLang="en-US" sz="1600" b="1" dirty="0">
              <a:solidFill>
                <a:schemeClr val="accent1">
                  <a:lumMod val="40000"/>
                  <a:lumOff val="60000"/>
                </a:schemeClr>
              </a:solidFill>
              <a:latin typeface="맑은 고딕" pitchFamily="50" charset="-127"/>
              <a:ea typeface="맑은 고딕" pitchFamily="50" charset="-127"/>
            </a:endParaRPr>
          </a:p>
        </p:txBody>
      </p:sp>
      <p:sp>
        <p:nvSpPr>
          <p:cNvPr id="31" name="TextBox 30"/>
          <p:cNvSpPr txBox="1"/>
          <p:nvPr/>
        </p:nvSpPr>
        <p:spPr>
          <a:xfrm>
            <a:off x="434905" y="800708"/>
            <a:ext cx="9018658" cy="338554"/>
          </a:xfrm>
          <a:prstGeom prst="rect">
            <a:avLst/>
          </a:prstGeom>
          <a:noFill/>
        </p:spPr>
        <p:txBody>
          <a:bodyPr wrap="square" rtlCol="0">
            <a:spAutoFit/>
          </a:bodyPr>
          <a:lstStyle/>
          <a:p>
            <a:pPr algn="just"/>
            <a:r>
              <a:rPr lang="ko-KR" altLang="en-US" sz="1600" b="1" dirty="0" smtClean="0">
                <a:latin typeface="맑은 고딕" pitchFamily="50" charset="-127"/>
                <a:ea typeface="맑은 고딕" pitchFamily="50" charset="-127"/>
              </a:rPr>
              <a:t>내부</a:t>
            </a:r>
            <a:r>
              <a:rPr lang="en-US" altLang="ko-KR" sz="1600" b="1" dirty="0">
                <a:latin typeface="맑은 고딕" pitchFamily="50" charset="-127"/>
                <a:ea typeface="맑은 고딕" pitchFamily="50" charset="-127"/>
              </a:rPr>
              <a:t>/</a:t>
            </a:r>
            <a:r>
              <a:rPr lang="ko-KR" altLang="en-US" sz="1600" b="1" dirty="0">
                <a:latin typeface="맑은 고딕" pitchFamily="50" charset="-127"/>
                <a:ea typeface="맑은 고딕" pitchFamily="50" charset="-127"/>
              </a:rPr>
              <a:t>외부 </a:t>
            </a:r>
            <a:r>
              <a:rPr lang="en-US" altLang="ko-KR" sz="1600" b="1" dirty="0">
                <a:latin typeface="맑은 고딕" pitchFamily="50" charset="-127"/>
                <a:ea typeface="맑은 고딕" pitchFamily="50" charset="-127"/>
              </a:rPr>
              <a:t>x WEB/WAS </a:t>
            </a:r>
            <a:r>
              <a:rPr lang="ko-KR" altLang="en-US" sz="1600" b="1" dirty="0">
                <a:latin typeface="맑은 고딕" pitchFamily="50" charset="-127"/>
                <a:ea typeface="맑은 고딕" pitchFamily="50" charset="-127"/>
              </a:rPr>
              <a:t>병렬 처리 </a:t>
            </a:r>
            <a:r>
              <a:rPr lang="en-US" altLang="ko-KR" sz="1600" b="1" dirty="0">
                <a:latin typeface="맑은 고딕" pitchFamily="50" charset="-127"/>
                <a:ea typeface="맑은 고딕" pitchFamily="50" charset="-127"/>
              </a:rPr>
              <a:t>+ Join </a:t>
            </a:r>
            <a:r>
              <a:rPr lang="ko-KR" altLang="en-US" sz="1600" b="1" dirty="0">
                <a:latin typeface="맑은 고딕" pitchFamily="50" charset="-127"/>
                <a:ea typeface="맑은 고딕" pitchFamily="50" charset="-127"/>
              </a:rPr>
              <a:t>처리</a:t>
            </a:r>
            <a:endParaRPr lang="en-US" altLang="ko-KR" sz="1100" b="1" dirty="0" smtClean="0">
              <a:latin typeface="맑은 고딕" pitchFamily="50" charset="-127"/>
              <a:ea typeface="맑은 고딕" pitchFamily="50" charset="-127"/>
            </a:endParaRPr>
          </a:p>
        </p:txBody>
      </p:sp>
    </p:spTree>
    <p:extLst>
      <p:ext uri="{BB962C8B-B14F-4D97-AF65-F5344CB8AC3E}">
        <p14:creationId xmlns:p14="http://schemas.microsoft.com/office/powerpoint/2010/main" val="42135970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p:cNvSpPr txBox="1"/>
          <p:nvPr/>
        </p:nvSpPr>
        <p:spPr>
          <a:xfrm>
            <a:off x="343120" y="80628"/>
            <a:ext cx="1465466" cy="369332"/>
          </a:xfrm>
          <a:prstGeom prst="rect">
            <a:avLst/>
          </a:prstGeom>
          <a:noFill/>
        </p:spPr>
        <p:txBody>
          <a:bodyPr wrap="none" rtlCol="0">
            <a:spAutoFit/>
          </a:bodyPr>
          <a:lstStyle/>
          <a:p>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7. </a:t>
            </a:r>
            <a:r>
              <a:rPr lang="ko-KR" altLang="en-US"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적용 사례</a:t>
            </a:r>
            <a:endPar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endParaRPr>
          </a:p>
        </p:txBody>
      </p:sp>
      <p:sp>
        <p:nvSpPr>
          <p:cNvPr id="68" name="TextBox 67"/>
          <p:cNvSpPr txBox="1"/>
          <p:nvPr/>
        </p:nvSpPr>
        <p:spPr>
          <a:xfrm>
            <a:off x="7517593" y="96017"/>
            <a:ext cx="2106667" cy="338554"/>
          </a:xfrm>
          <a:prstGeom prst="rect">
            <a:avLst/>
          </a:prstGeom>
          <a:noFill/>
        </p:spPr>
        <p:txBody>
          <a:bodyPr wrap="none" rtlCol="0">
            <a:spAutoFit/>
          </a:bodyPr>
          <a:lstStyle/>
          <a:p>
            <a:pPr algn="r"/>
            <a:r>
              <a:rPr lang="en-US" altLang="ko-KR" sz="1600" b="1" dirty="0">
                <a:solidFill>
                  <a:schemeClr val="accent1">
                    <a:lumMod val="40000"/>
                    <a:lumOff val="60000"/>
                  </a:schemeClr>
                </a:solidFill>
                <a:latin typeface="맑은 고딕" pitchFamily="50" charset="-127"/>
                <a:ea typeface="맑은 고딕" pitchFamily="50" charset="-127"/>
              </a:rPr>
              <a:t>7.2 2</a:t>
            </a:r>
            <a:r>
              <a:rPr lang="ko-KR" altLang="en-US" sz="1600" b="1" dirty="0">
                <a:solidFill>
                  <a:schemeClr val="accent1">
                    <a:lumMod val="40000"/>
                    <a:lumOff val="60000"/>
                  </a:schemeClr>
                </a:solidFill>
                <a:latin typeface="맑은 고딕" pitchFamily="50" charset="-127"/>
                <a:ea typeface="맑은 고딕" pitchFamily="50" charset="-127"/>
              </a:rPr>
              <a:t>차원 전개 </a:t>
            </a:r>
            <a:r>
              <a:rPr lang="en-US" altLang="ko-KR" sz="1600" b="1" dirty="0" smtClean="0">
                <a:solidFill>
                  <a:schemeClr val="accent1">
                    <a:lumMod val="40000"/>
                    <a:lumOff val="60000"/>
                  </a:schemeClr>
                </a:solidFill>
                <a:latin typeface="맑은 고딕" pitchFamily="50" charset="-127"/>
                <a:ea typeface="맑은 고딕" pitchFamily="50" charset="-127"/>
              </a:rPr>
              <a:t>(2/4</a:t>
            </a:r>
            <a:r>
              <a:rPr lang="en-US" altLang="ko-KR" sz="1600" b="1" dirty="0">
                <a:solidFill>
                  <a:schemeClr val="accent1">
                    <a:lumMod val="40000"/>
                    <a:lumOff val="60000"/>
                  </a:schemeClr>
                </a:solidFill>
                <a:latin typeface="맑은 고딕" pitchFamily="50" charset="-127"/>
                <a:ea typeface="맑은 고딕" pitchFamily="50" charset="-127"/>
              </a:rPr>
              <a:t>)</a:t>
            </a:r>
            <a:endParaRPr lang="ko-KR" altLang="en-US" sz="1600" b="1" dirty="0">
              <a:solidFill>
                <a:schemeClr val="accent1">
                  <a:lumMod val="40000"/>
                  <a:lumOff val="60000"/>
                </a:schemeClr>
              </a:solidFill>
              <a:latin typeface="맑은 고딕" pitchFamily="50" charset="-127"/>
              <a:ea typeface="맑은 고딕" pitchFamily="50" charset="-127"/>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99" y="1736812"/>
            <a:ext cx="9690241" cy="4497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 name="TextBox 130"/>
          <p:cNvSpPr txBox="1"/>
          <p:nvPr/>
        </p:nvSpPr>
        <p:spPr>
          <a:xfrm>
            <a:off x="434905" y="800708"/>
            <a:ext cx="9018658" cy="338554"/>
          </a:xfrm>
          <a:prstGeom prst="rect">
            <a:avLst/>
          </a:prstGeom>
          <a:noFill/>
        </p:spPr>
        <p:txBody>
          <a:bodyPr wrap="square" rtlCol="0">
            <a:spAutoFit/>
          </a:bodyPr>
          <a:lstStyle/>
          <a:p>
            <a:pPr algn="just"/>
            <a:r>
              <a:rPr lang="ko-KR" altLang="en-US" sz="1600" b="1" dirty="0" smtClean="0">
                <a:latin typeface="맑은 고딕" pitchFamily="50" charset="-127"/>
                <a:ea typeface="맑은 고딕" pitchFamily="50" charset="-127"/>
              </a:rPr>
              <a:t>내부</a:t>
            </a:r>
            <a:r>
              <a:rPr lang="en-US" altLang="ko-KR" sz="1600" b="1" dirty="0">
                <a:latin typeface="맑은 고딕" pitchFamily="50" charset="-127"/>
                <a:ea typeface="맑은 고딕" pitchFamily="50" charset="-127"/>
              </a:rPr>
              <a:t>/</a:t>
            </a:r>
            <a:r>
              <a:rPr lang="ko-KR" altLang="en-US" sz="1600" b="1" dirty="0">
                <a:latin typeface="맑은 고딕" pitchFamily="50" charset="-127"/>
                <a:ea typeface="맑은 고딕" pitchFamily="50" charset="-127"/>
              </a:rPr>
              <a:t>외부 </a:t>
            </a:r>
            <a:r>
              <a:rPr lang="en-US" altLang="ko-KR" sz="1600" b="1" dirty="0">
                <a:latin typeface="맑은 고딕" pitchFamily="50" charset="-127"/>
                <a:ea typeface="맑은 고딕" pitchFamily="50" charset="-127"/>
              </a:rPr>
              <a:t>x WEB/WAS x </a:t>
            </a:r>
            <a:r>
              <a:rPr lang="ko-KR" altLang="en-US" sz="1600" b="1" dirty="0">
                <a:latin typeface="맑은 고딕" pitchFamily="50" charset="-127"/>
                <a:ea typeface="맑은 고딕" pitchFamily="50" charset="-127"/>
              </a:rPr>
              <a:t>클러스터 병렬 처리 </a:t>
            </a:r>
            <a:r>
              <a:rPr lang="en-US" altLang="ko-KR" sz="1600" b="1" dirty="0">
                <a:latin typeface="맑은 고딕" pitchFamily="50" charset="-127"/>
                <a:ea typeface="맑은 고딕" pitchFamily="50" charset="-127"/>
              </a:rPr>
              <a:t>+ Join </a:t>
            </a:r>
            <a:r>
              <a:rPr lang="ko-KR" altLang="en-US" sz="1600" b="1" dirty="0">
                <a:latin typeface="맑은 고딕" pitchFamily="50" charset="-127"/>
                <a:ea typeface="맑은 고딕" pitchFamily="50" charset="-127"/>
              </a:rPr>
              <a:t>처리</a:t>
            </a:r>
          </a:p>
        </p:txBody>
      </p:sp>
    </p:spTree>
    <p:extLst>
      <p:ext uri="{BB962C8B-B14F-4D97-AF65-F5344CB8AC3E}">
        <p14:creationId xmlns:p14="http://schemas.microsoft.com/office/powerpoint/2010/main" val="20261395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Box 67"/>
          <p:cNvSpPr txBox="1"/>
          <p:nvPr/>
        </p:nvSpPr>
        <p:spPr>
          <a:xfrm>
            <a:off x="343120" y="80628"/>
            <a:ext cx="1465466" cy="369332"/>
          </a:xfrm>
          <a:prstGeom prst="rect">
            <a:avLst/>
          </a:prstGeom>
          <a:noFill/>
        </p:spPr>
        <p:txBody>
          <a:bodyPr wrap="none" rtlCol="0">
            <a:spAutoFit/>
          </a:bodyPr>
          <a:lstStyle/>
          <a:p>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7. </a:t>
            </a:r>
            <a:r>
              <a:rPr lang="ko-KR" altLang="en-US"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적용 사례</a:t>
            </a:r>
            <a:endPar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endParaRPr>
          </a:p>
        </p:txBody>
      </p:sp>
      <p:sp>
        <p:nvSpPr>
          <p:cNvPr id="73" name="TextBox 72"/>
          <p:cNvSpPr txBox="1"/>
          <p:nvPr/>
        </p:nvSpPr>
        <p:spPr>
          <a:xfrm>
            <a:off x="7517593" y="96017"/>
            <a:ext cx="2106667" cy="338554"/>
          </a:xfrm>
          <a:prstGeom prst="rect">
            <a:avLst/>
          </a:prstGeom>
          <a:noFill/>
        </p:spPr>
        <p:txBody>
          <a:bodyPr wrap="none" rtlCol="0">
            <a:spAutoFit/>
          </a:bodyPr>
          <a:lstStyle/>
          <a:p>
            <a:pPr algn="r"/>
            <a:r>
              <a:rPr lang="en-US" altLang="ko-KR" sz="1600" b="1" dirty="0">
                <a:solidFill>
                  <a:schemeClr val="accent1">
                    <a:lumMod val="40000"/>
                    <a:lumOff val="60000"/>
                  </a:schemeClr>
                </a:solidFill>
                <a:latin typeface="맑은 고딕" pitchFamily="50" charset="-127"/>
                <a:ea typeface="맑은 고딕" pitchFamily="50" charset="-127"/>
              </a:rPr>
              <a:t>7.2 2</a:t>
            </a:r>
            <a:r>
              <a:rPr lang="ko-KR" altLang="en-US" sz="1600" b="1" dirty="0">
                <a:solidFill>
                  <a:schemeClr val="accent1">
                    <a:lumMod val="40000"/>
                    <a:lumOff val="60000"/>
                  </a:schemeClr>
                </a:solidFill>
                <a:latin typeface="맑은 고딕" pitchFamily="50" charset="-127"/>
                <a:ea typeface="맑은 고딕" pitchFamily="50" charset="-127"/>
              </a:rPr>
              <a:t>차원 전개 </a:t>
            </a:r>
            <a:r>
              <a:rPr lang="en-US" altLang="ko-KR" sz="1600" b="1" dirty="0" smtClean="0">
                <a:solidFill>
                  <a:schemeClr val="accent1">
                    <a:lumMod val="40000"/>
                    <a:lumOff val="60000"/>
                  </a:schemeClr>
                </a:solidFill>
                <a:latin typeface="맑은 고딕" pitchFamily="50" charset="-127"/>
                <a:ea typeface="맑은 고딕" pitchFamily="50" charset="-127"/>
              </a:rPr>
              <a:t>(3/4</a:t>
            </a:r>
            <a:r>
              <a:rPr lang="en-US" altLang="ko-KR" sz="1600" b="1" dirty="0">
                <a:solidFill>
                  <a:schemeClr val="accent1">
                    <a:lumMod val="40000"/>
                    <a:lumOff val="60000"/>
                  </a:schemeClr>
                </a:solidFill>
                <a:latin typeface="맑은 고딕" pitchFamily="50" charset="-127"/>
                <a:ea typeface="맑은 고딕" pitchFamily="50" charset="-127"/>
              </a:rPr>
              <a:t>)</a:t>
            </a:r>
            <a:endParaRPr lang="ko-KR" altLang="en-US" sz="1600" b="1" dirty="0">
              <a:solidFill>
                <a:schemeClr val="accent1">
                  <a:lumMod val="40000"/>
                  <a:lumOff val="60000"/>
                </a:schemeClr>
              </a:solidFill>
              <a:latin typeface="맑은 고딕" pitchFamily="50" charset="-127"/>
              <a:ea typeface="맑은 고딕" pitchFamily="50" charset="-127"/>
            </a:endParaRPr>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464" y="1158650"/>
            <a:ext cx="9618734" cy="511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2" name="TextBox 231"/>
          <p:cNvSpPr txBox="1"/>
          <p:nvPr/>
        </p:nvSpPr>
        <p:spPr>
          <a:xfrm>
            <a:off x="434905" y="800708"/>
            <a:ext cx="9018658" cy="338554"/>
          </a:xfrm>
          <a:prstGeom prst="rect">
            <a:avLst/>
          </a:prstGeom>
          <a:noFill/>
        </p:spPr>
        <p:txBody>
          <a:bodyPr wrap="square" rtlCol="0">
            <a:spAutoFit/>
          </a:bodyPr>
          <a:lstStyle/>
          <a:p>
            <a:pPr algn="just"/>
            <a:r>
              <a:rPr lang="ko-KR" altLang="en-US" sz="1600" b="1" dirty="0" smtClean="0">
                <a:latin typeface="맑은 고딕" pitchFamily="50" charset="-127"/>
                <a:ea typeface="맑은 고딕" pitchFamily="50" charset="-127"/>
              </a:rPr>
              <a:t>내부</a:t>
            </a:r>
            <a:r>
              <a:rPr lang="en-US" altLang="ko-KR" sz="1600" b="1" dirty="0">
                <a:latin typeface="맑은 고딕" pitchFamily="50" charset="-127"/>
                <a:ea typeface="맑은 고딕" pitchFamily="50" charset="-127"/>
              </a:rPr>
              <a:t>/</a:t>
            </a:r>
            <a:r>
              <a:rPr lang="ko-KR" altLang="en-US" sz="1600" b="1" dirty="0">
                <a:latin typeface="맑은 고딕" pitchFamily="50" charset="-127"/>
                <a:ea typeface="맑은 고딕" pitchFamily="50" charset="-127"/>
              </a:rPr>
              <a:t>외부 </a:t>
            </a:r>
            <a:r>
              <a:rPr lang="en-US" altLang="ko-KR" sz="1600" b="1" dirty="0">
                <a:latin typeface="맑은 고딕" pitchFamily="50" charset="-127"/>
                <a:ea typeface="맑은 고딕" pitchFamily="50" charset="-127"/>
              </a:rPr>
              <a:t>x WEB/WAS x </a:t>
            </a:r>
            <a:r>
              <a:rPr lang="ko-KR" altLang="en-US" sz="1600" b="1" dirty="0">
                <a:latin typeface="맑은 고딕" pitchFamily="50" charset="-127"/>
                <a:ea typeface="맑은 고딕" pitchFamily="50" charset="-127"/>
              </a:rPr>
              <a:t>클러스터 </a:t>
            </a:r>
            <a:r>
              <a:rPr lang="en-US" altLang="ko-KR" sz="1600" b="1" dirty="0">
                <a:latin typeface="맑은 고딕" pitchFamily="50" charset="-127"/>
                <a:ea typeface="맑은 고딕" pitchFamily="50" charset="-127"/>
              </a:rPr>
              <a:t>x </a:t>
            </a:r>
            <a:r>
              <a:rPr lang="ko-KR" altLang="en-US" sz="1600" b="1" dirty="0">
                <a:latin typeface="맑은 고딕" pitchFamily="50" charset="-127"/>
                <a:ea typeface="맑은 고딕" pitchFamily="50" charset="-127"/>
              </a:rPr>
              <a:t>업무별 병렬 </a:t>
            </a:r>
            <a:r>
              <a:rPr lang="en-US" altLang="ko-KR" sz="1600" b="1" dirty="0">
                <a:latin typeface="맑은 고딕" pitchFamily="50" charset="-127"/>
                <a:ea typeface="맑은 고딕" pitchFamily="50" charset="-127"/>
              </a:rPr>
              <a:t>+ Join </a:t>
            </a:r>
            <a:r>
              <a:rPr lang="ko-KR" altLang="en-US" sz="1600" b="1" dirty="0">
                <a:latin typeface="맑은 고딕" pitchFamily="50" charset="-127"/>
                <a:ea typeface="맑은 고딕" pitchFamily="50" charset="-127"/>
              </a:rPr>
              <a:t>처리 처리</a:t>
            </a:r>
          </a:p>
        </p:txBody>
      </p:sp>
    </p:spTree>
    <p:extLst>
      <p:ext uri="{BB962C8B-B14F-4D97-AF65-F5344CB8AC3E}">
        <p14:creationId xmlns:p14="http://schemas.microsoft.com/office/powerpoint/2010/main" val="10688679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96"/>
          <p:cNvSpPr txBox="1"/>
          <p:nvPr/>
        </p:nvSpPr>
        <p:spPr>
          <a:xfrm>
            <a:off x="343120" y="80628"/>
            <a:ext cx="1465466" cy="369332"/>
          </a:xfrm>
          <a:prstGeom prst="rect">
            <a:avLst/>
          </a:prstGeom>
          <a:noFill/>
        </p:spPr>
        <p:txBody>
          <a:bodyPr wrap="none" rtlCol="0">
            <a:spAutoFit/>
          </a:bodyPr>
          <a:lstStyle/>
          <a:p>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7. </a:t>
            </a:r>
            <a:r>
              <a:rPr lang="ko-KR" altLang="en-US"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적용 사례</a:t>
            </a:r>
            <a:endPar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endParaRPr>
          </a:p>
        </p:txBody>
      </p:sp>
      <p:sp>
        <p:nvSpPr>
          <p:cNvPr id="103" name="TextBox 102"/>
          <p:cNvSpPr txBox="1"/>
          <p:nvPr/>
        </p:nvSpPr>
        <p:spPr>
          <a:xfrm>
            <a:off x="7517593" y="96017"/>
            <a:ext cx="2106667" cy="338554"/>
          </a:xfrm>
          <a:prstGeom prst="rect">
            <a:avLst/>
          </a:prstGeom>
          <a:noFill/>
        </p:spPr>
        <p:txBody>
          <a:bodyPr wrap="none" rtlCol="0">
            <a:spAutoFit/>
          </a:bodyPr>
          <a:lstStyle/>
          <a:p>
            <a:pPr algn="r"/>
            <a:r>
              <a:rPr lang="en-US" altLang="ko-KR" sz="1600" b="1" dirty="0">
                <a:solidFill>
                  <a:schemeClr val="accent1">
                    <a:lumMod val="40000"/>
                    <a:lumOff val="60000"/>
                  </a:schemeClr>
                </a:solidFill>
                <a:latin typeface="맑은 고딕" pitchFamily="50" charset="-127"/>
                <a:ea typeface="맑은 고딕" pitchFamily="50" charset="-127"/>
              </a:rPr>
              <a:t>7.2 2</a:t>
            </a:r>
            <a:r>
              <a:rPr lang="ko-KR" altLang="en-US" sz="1600" b="1" dirty="0">
                <a:solidFill>
                  <a:schemeClr val="accent1">
                    <a:lumMod val="40000"/>
                    <a:lumOff val="60000"/>
                  </a:schemeClr>
                </a:solidFill>
                <a:latin typeface="맑은 고딕" pitchFamily="50" charset="-127"/>
                <a:ea typeface="맑은 고딕" pitchFamily="50" charset="-127"/>
              </a:rPr>
              <a:t>차원 전개 </a:t>
            </a:r>
            <a:r>
              <a:rPr lang="en-US" altLang="ko-KR" sz="1600" b="1" dirty="0" smtClean="0">
                <a:solidFill>
                  <a:schemeClr val="accent1">
                    <a:lumMod val="40000"/>
                    <a:lumOff val="60000"/>
                  </a:schemeClr>
                </a:solidFill>
                <a:latin typeface="맑은 고딕" pitchFamily="50" charset="-127"/>
                <a:ea typeface="맑은 고딕" pitchFamily="50" charset="-127"/>
              </a:rPr>
              <a:t>(4/4</a:t>
            </a:r>
            <a:r>
              <a:rPr lang="en-US" altLang="ko-KR" sz="1600" b="1" dirty="0">
                <a:solidFill>
                  <a:schemeClr val="accent1">
                    <a:lumMod val="40000"/>
                    <a:lumOff val="60000"/>
                  </a:schemeClr>
                </a:solidFill>
                <a:latin typeface="맑은 고딕" pitchFamily="50" charset="-127"/>
                <a:ea typeface="맑은 고딕" pitchFamily="50" charset="-127"/>
              </a:rPr>
              <a:t>)</a:t>
            </a:r>
            <a:endParaRPr lang="ko-KR" altLang="en-US" sz="1600" b="1" dirty="0">
              <a:solidFill>
                <a:schemeClr val="accent1">
                  <a:lumMod val="40000"/>
                  <a:lumOff val="60000"/>
                </a:schemeClr>
              </a:solidFill>
              <a:latin typeface="맑은 고딕" pitchFamily="50" charset="-127"/>
              <a:ea typeface="맑은 고딕" pitchFamily="50" charset="-127"/>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56" y="1097052"/>
            <a:ext cx="9802288" cy="5212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9" name="TextBox 178"/>
          <p:cNvSpPr txBox="1"/>
          <p:nvPr/>
        </p:nvSpPr>
        <p:spPr>
          <a:xfrm>
            <a:off x="434905" y="800708"/>
            <a:ext cx="9018658" cy="338554"/>
          </a:xfrm>
          <a:prstGeom prst="rect">
            <a:avLst/>
          </a:prstGeom>
          <a:noFill/>
        </p:spPr>
        <p:txBody>
          <a:bodyPr wrap="square" rtlCol="0">
            <a:spAutoFit/>
          </a:bodyPr>
          <a:lstStyle/>
          <a:p>
            <a:pPr algn="just"/>
            <a:r>
              <a:rPr lang="ko-KR" altLang="en-US" sz="1600" b="1" dirty="0" smtClean="0">
                <a:latin typeface="맑은 고딕" pitchFamily="50" charset="-127"/>
                <a:ea typeface="맑은 고딕" pitchFamily="50" charset="-127"/>
              </a:rPr>
              <a:t>내부</a:t>
            </a:r>
            <a:r>
              <a:rPr lang="en-US" altLang="ko-KR" sz="1600" b="1" dirty="0">
                <a:latin typeface="맑은 고딕" pitchFamily="50" charset="-127"/>
                <a:ea typeface="맑은 고딕" pitchFamily="50" charset="-127"/>
              </a:rPr>
              <a:t>/</a:t>
            </a:r>
            <a:r>
              <a:rPr lang="ko-KR" altLang="en-US" sz="1600" b="1" dirty="0">
                <a:latin typeface="맑은 고딕" pitchFamily="50" charset="-127"/>
                <a:ea typeface="맑은 고딕" pitchFamily="50" charset="-127"/>
              </a:rPr>
              <a:t>외부 </a:t>
            </a:r>
            <a:r>
              <a:rPr lang="en-US" altLang="ko-KR" sz="1600" b="1" dirty="0">
                <a:latin typeface="맑은 고딕" pitchFamily="50" charset="-127"/>
                <a:ea typeface="맑은 고딕" pitchFamily="50" charset="-127"/>
              </a:rPr>
              <a:t>x WEB/WAS x </a:t>
            </a:r>
            <a:r>
              <a:rPr lang="ko-KR" altLang="en-US" sz="1600" b="1" dirty="0">
                <a:latin typeface="맑은 고딕" pitchFamily="50" charset="-127"/>
                <a:ea typeface="맑은 고딕" pitchFamily="50" charset="-127"/>
              </a:rPr>
              <a:t>클러스터 </a:t>
            </a:r>
            <a:r>
              <a:rPr lang="en-US" altLang="ko-KR" sz="1600" b="1" dirty="0">
                <a:latin typeface="맑은 고딕" pitchFamily="50" charset="-127"/>
                <a:ea typeface="맑은 고딕" pitchFamily="50" charset="-127"/>
              </a:rPr>
              <a:t>x </a:t>
            </a:r>
            <a:r>
              <a:rPr lang="ko-KR" altLang="en-US" sz="1600" b="1" dirty="0">
                <a:latin typeface="맑은 고딕" pitchFamily="50" charset="-127"/>
                <a:ea typeface="맑은 고딕" pitchFamily="50" charset="-127"/>
              </a:rPr>
              <a:t>업무별 병렬 처리 </a:t>
            </a:r>
            <a:r>
              <a:rPr lang="en-US" altLang="ko-KR" sz="1600" b="1" dirty="0">
                <a:latin typeface="맑은 고딕" pitchFamily="50" charset="-127"/>
                <a:ea typeface="맑은 고딕" pitchFamily="50" charset="-127"/>
              </a:rPr>
              <a:t>+ Join </a:t>
            </a:r>
            <a:r>
              <a:rPr lang="ko-KR" altLang="en-US" sz="1600" b="1" dirty="0">
                <a:latin typeface="맑은 고딕" pitchFamily="50" charset="-127"/>
                <a:ea typeface="맑은 고딕" pitchFamily="50" charset="-127"/>
              </a:rPr>
              <a:t>처리 </a:t>
            </a:r>
            <a:r>
              <a:rPr lang="en-US" altLang="ko-KR" sz="1600" b="1" dirty="0">
                <a:latin typeface="맑은 고딕" pitchFamily="50" charset="-127"/>
                <a:ea typeface="맑은 고딕" pitchFamily="50" charset="-127"/>
              </a:rPr>
              <a:t>+ Lock </a:t>
            </a:r>
            <a:r>
              <a:rPr lang="ko-KR" altLang="en-US" sz="1600" b="1" dirty="0">
                <a:latin typeface="맑은 고딕" pitchFamily="50" charset="-127"/>
                <a:ea typeface="맑은 고딕" pitchFamily="50" charset="-127"/>
              </a:rPr>
              <a:t>처리</a:t>
            </a:r>
          </a:p>
        </p:txBody>
      </p:sp>
    </p:spTree>
    <p:extLst>
      <p:ext uri="{BB962C8B-B14F-4D97-AF65-F5344CB8AC3E}">
        <p14:creationId xmlns:p14="http://schemas.microsoft.com/office/powerpoint/2010/main" val="36820361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Box 171"/>
          <p:cNvSpPr txBox="1"/>
          <p:nvPr/>
        </p:nvSpPr>
        <p:spPr>
          <a:xfrm>
            <a:off x="343120" y="80628"/>
            <a:ext cx="1465466" cy="369332"/>
          </a:xfrm>
          <a:prstGeom prst="rect">
            <a:avLst/>
          </a:prstGeom>
          <a:noFill/>
        </p:spPr>
        <p:txBody>
          <a:bodyPr wrap="none" rtlCol="0">
            <a:spAutoFit/>
          </a:bodyPr>
          <a:lstStyle/>
          <a:p>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7. </a:t>
            </a:r>
            <a:r>
              <a:rPr lang="ko-KR" altLang="en-US"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적용 사례</a:t>
            </a:r>
            <a:endPar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endParaRPr>
          </a:p>
        </p:txBody>
      </p:sp>
      <p:sp>
        <p:nvSpPr>
          <p:cNvPr id="173" name="TextBox 172"/>
          <p:cNvSpPr txBox="1"/>
          <p:nvPr/>
        </p:nvSpPr>
        <p:spPr>
          <a:xfrm>
            <a:off x="7517593" y="96017"/>
            <a:ext cx="2106667" cy="338554"/>
          </a:xfrm>
          <a:prstGeom prst="rect">
            <a:avLst/>
          </a:prstGeom>
          <a:noFill/>
        </p:spPr>
        <p:txBody>
          <a:bodyPr wrap="none" rtlCol="0">
            <a:spAutoFit/>
          </a:bodyPr>
          <a:lstStyle/>
          <a:p>
            <a:pPr algn="r"/>
            <a:r>
              <a:rPr lang="en-US" altLang="ko-KR" sz="1600" b="1" dirty="0" smtClean="0">
                <a:solidFill>
                  <a:schemeClr val="accent1">
                    <a:lumMod val="40000"/>
                    <a:lumOff val="60000"/>
                  </a:schemeClr>
                </a:solidFill>
                <a:latin typeface="맑은 고딕" pitchFamily="50" charset="-127"/>
                <a:ea typeface="맑은 고딕" pitchFamily="50" charset="-127"/>
              </a:rPr>
              <a:t>7.3 3</a:t>
            </a:r>
            <a:r>
              <a:rPr lang="ko-KR" altLang="en-US" sz="1600" b="1" dirty="0" smtClean="0">
                <a:solidFill>
                  <a:schemeClr val="accent1">
                    <a:lumMod val="40000"/>
                    <a:lumOff val="60000"/>
                  </a:schemeClr>
                </a:solidFill>
                <a:latin typeface="맑은 고딕" pitchFamily="50" charset="-127"/>
                <a:ea typeface="맑은 고딕" pitchFamily="50" charset="-127"/>
              </a:rPr>
              <a:t>차원 전개 </a:t>
            </a:r>
            <a:r>
              <a:rPr lang="en-US" altLang="ko-KR" sz="1600" b="1" dirty="0" smtClean="0">
                <a:solidFill>
                  <a:schemeClr val="accent1">
                    <a:lumMod val="40000"/>
                    <a:lumOff val="60000"/>
                  </a:schemeClr>
                </a:solidFill>
                <a:latin typeface="맑은 고딕" pitchFamily="50" charset="-127"/>
                <a:ea typeface="맑은 고딕" pitchFamily="50" charset="-127"/>
              </a:rPr>
              <a:t>(1/2)</a:t>
            </a:r>
            <a:endParaRPr lang="ko-KR" altLang="en-US" sz="1600" b="1" dirty="0">
              <a:solidFill>
                <a:schemeClr val="accent1">
                  <a:lumMod val="40000"/>
                  <a:lumOff val="60000"/>
                </a:schemeClr>
              </a:solidFill>
              <a:latin typeface="맑은 고딕" pitchFamily="50" charset="-127"/>
              <a:ea typeface="맑은 고딕" pitchFamily="50" charset="-127"/>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1580" y="620688"/>
            <a:ext cx="9483948" cy="5692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1" name="TextBox 350"/>
          <p:cNvSpPr txBox="1"/>
          <p:nvPr/>
        </p:nvSpPr>
        <p:spPr>
          <a:xfrm>
            <a:off x="434905" y="800708"/>
            <a:ext cx="9018658" cy="584775"/>
          </a:xfrm>
          <a:prstGeom prst="rect">
            <a:avLst/>
          </a:prstGeom>
          <a:noFill/>
        </p:spPr>
        <p:txBody>
          <a:bodyPr wrap="square" rtlCol="0">
            <a:spAutoFit/>
          </a:bodyPr>
          <a:lstStyle/>
          <a:p>
            <a:pPr algn="just"/>
            <a:r>
              <a:rPr lang="ko-KR" altLang="en-US" sz="1600" b="1" dirty="0" smtClean="0">
                <a:latin typeface="맑은 고딕" pitchFamily="50" charset="-127"/>
                <a:ea typeface="맑은 고딕" pitchFamily="50" charset="-127"/>
              </a:rPr>
              <a:t>내부</a:t>
            </a:r>
            <a:r>
              <a:rPr lang="en-US" altLang="ko-KR" sz="1600" b="1" dirty="0">
                <a:latin typeface="맑은 고딕" pitchFamily="50" charset="-127"/>
                <a:ea typeface="맑은 고딕" pitchFamily="50" charset="-127"/>
              </a:rPr>
              <a:t>/</a:t>
            </a:r>
            <a:r>
              <a:rPr lang="ko-KR" altLang="en-US" sz="1600" b="1" dirty="0">
                <a:latin typeface="맑은 고딕" pitchFamily="50" charset="-127"/>
                <a:ea typeface="맑은 고딕" pitchFamily="50" charset="-127"/>
              </a:rPr>
              <a:t>외부 </a:t>
            </a:r>
            <a:r>
              <a:rPr lang="en-US" altLang="ko-KR" sz="1600" b="1" dirty="0">
                <a:latin typeface="맑은 고딕" pitchFamily="50" charset="-127"/>
                <a:ea typeface="맑은 고딕" pitchFamily="50" charset="-127"/>
              </a:rPr>
              <a:t>x WEB/WAS x </a:t>
            </a:r>
            <a:r>
              <a:rPr lang="ko-KR" altLang="en-US" sz="1600" b="1" dirty="0">
                <a:latin typeface="맑은 고딕" pitchFamily="50" charset="-127"/>
                <a:ea typeface="맑은 고딕" pitchFamily="50" charset="-127"/>
              </a:rPr>
              <a:t>클러스터 </a:t>
            </a:r>
            <a:r>
              <a:rPr lang="en-US" altLang="ko-KR" sz="1600" b="1" dirty="0">
                <a:latin typeface="맑은 고딕" pitchFamily="50" charset="-127"/>
                <a:ea typeface="맑은 고딕" pitchFamily="50" charset="-127"/>
              </a:rPr>
              <a:t>x </a:t>
            </a:r>
            <a:r>
              <a:rPr lang="ko-KR" altLang="en-US" sz="1600" b="1" dirty="0">
                <a:latin typeface="맑은 고딕" pitchFamily="50" charset="-127"/>
                <a:ea typeface="맑은 고딕" pitchFamily="50" charset="-127"/>
              </a:rPr>
              <a:t>업무별 병렬 처리 </a:t>
            </a:r>
            <a:r>
              <a:rPr lang="en-US" altLang="ko-KR" sz="1600" b="1" dirty="0">
                <a:latin typeface="맑은 고딕" pitchFamily="50" charset="-127"/>
                <a:ea typeface="맑은 고딕" pitchFamily="50" charset="-127"/>
              </a:rPr>
              <a:t>x Target</a:t>
            </a:r>
            <a:r>
              <a:rPr lang="ko-KR" altLang="en-US" sz="1600" b="1" dirty="0">
                <a:latin typeface="맑은 고딕" pitchFamily="50" charset="-127"/>
                <a:ea typeface="맑은 고딕" pitchFamily="50" charset="-127"/>
              </a:rPr>
              <a:t>별 병렬 처리</a:t>
            </a:r>
          </a:p>
          <a:p>
            <a:pPr algn="just"/>
            <a:r>
              <a:rPr lang="ko-KR" altLang="en-US" sz="1600" b="1" dirty="0">
                <a:latin typeface="맑은 고딕" pitchFamily="50" charset="-127"/>
                <a:ea typeface="맑은 고딕" pitchFamily="50" charset="-127"/>
              </a:rPr>
              <a:t> </a:t>
            </a:r>
            <a:r>
              <a:rPr lang="en-US" altLang="ko-KR" sz="1600" b="1" dirty="0">
                <a:latin typeface="맑은 고딕" pitchFamily="50" charset="-127"/>
                <a:ea typeface="맑은 고딕" pitchFamily="50" charset="-127"/>
              </a:rPr>
              <a:t>+ Join </a:t>
            </a:r>
            <a:r>
              <a:rPr lang="ko-KR" altLang="en-US" sz="1600" b="1" dirty="0">
                <a:latin typeface="맑은 고딕" pitchFamily="50" charset="-127"/>
                <a:ea typeface="맑은 고딕" pitchFamily="50" charset="-127"/>
              </a:rPr>
              <a:t>처리 </a:t>
            </a:r>
            <a:r>
              <a:rPr lang="en-US" altLang="ko-KR" sz="1600" b="1" dirty="0">
                <a:latin typeface="맑은 고딕" pitchFamily="50" charset="-127"/>
                <a:ea typeface="맑은 고딕" pitchFamily="50" charset="-127"/>
              </a:rPr>
              <a:t>+ Lock </a:t>
            </a:r>
            <a:r>
              <a:rPr lang="ko-KR" altLang="en-US" sz="1600" b="1" dirty="0">
                <a:latin typeface="맑은 고딕" pitchFamily="50" charset="-127"/>
                <a:ea typeface="맑은 고딕" pitchFamily="50" charset="-127"/>
              </a:rPr>
              <a:t>처리 </a:t>
            </a:r>
            <a:r>
              <a:rPr lang="en-US" altLang="ko-KR" sz="1600" b="1" dirty="0">
                <a:latin typeface="맑은 고딕" pitchFamily="50" charset="-127"/>
                <a:ea typeface="맑은 고딕" pitchFamily="50" charset="-127"/>
              </a:rPr>
              <a:t>+ Block </a:t>
            </a:r>
            <a:r>
              <a:rPr lang="ko-KR" altLang="en-US" sz="1600" b="1" dirty="0">
                <a:latin typeface="맑은 고딕" pitchFamily="50" charset="-127"/>
                <a:ea typeface="맑은 고딕" pitchFamily="50" charset="-127"/>
              </a:rPr>
              <a:t>처리</a:t>
            </a:r>
          </a:p>
        </p:txBody>
      </p:sp>
    </p:spTree>
    <p:extLst>
      <p:ext uri="{BB962C8B-B14F-4D97-AF65-F5344CB8AC3E}">
        <p14:creationId xmlns:p14="http://schemas.microsoft.com/office/powerpoint/2010/main" val="7149754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0552" y="692696"/>
            <a:ext cx="8316924" cy="5562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8" name="TextBox 707"/>
          <p:cNvSpPr txBox="1"/>
          <p:nvPr/>
        </p:nvSpPr>
        <p:spPr>
          <a:xfrm>
            <a:off x="7517593" y="96017"/>
            <a:ext cx="2106667" cy="338554"/>
          </a:xfrm>
          <a:prstGeom prst="rect">
            <a:avLst/>
          </a:prstGeom>
          <a:noFill/>
        </p:spPr>
        <p:txBody>
          <a:bodyPr wrap="none" rtlCol="0">
            <a:spAutoFit/>
          </a:bodyPr>
          <a:lstStyle/>
          <a:p>
            <a:pPr algn="r"/>
            <a:r>
              <a:rPr lang="en-US" altLang="ko-KR" sz="1600" b="1" dirty="0" smtClean="0">
                <a:solidFill>
                  <a:schemeClr val="accent1">
                    <a:lumMod val="40000"/>
                    <a:lumOff val="60000"/>
                  </a:schemeClr>
                </a:solidFill>
                <a:latin typeface="맑은 고딕" pitchFamily="50" charset="-127"/>
                <a:ea typeface="맑은 고딕" pitchFamily="50" charset="-127"/>
              </a:rPr>
              <a:t>7.3 3</a:t>
            </a:r>
            <a:r>
              <a:rPr lang="ko-KR" altLang="en-US" sz="1600" b="1" dirty="0" smtClean="0">
                <a:solidFill>
                  <a:schemeClr val="accent1">
                    <a:lumMod val="40000"/>
                    <a:lumOff val="60000"/>
                  </a:schemeClr>
                </a:solidFill>
                <a:latin typeface="맑은 고딕" pitchFamily="50" charset="-127"/>
                <a:ea typeface="맑은 고딕" pitchFamily="50" charset="-127"/>
              </a:rPr>
              <a:t>차원 전개 </a:t>
            </a:r>
            <a:r>
              <a:rPr lang="en-US" altLang="ko-KR" sz="1600" b="1" dirty="0" smtClean="0">
                <a:solidFill>
                  <a:schemeClr val="accent1">
                    <a:lumMod val="40000"/>
                    <a:lumOff val="60000"/>
                  </a:schemeClr>
                </a:solidFill>
                <a:latin typeface="맑은 고딕" pitchFamily="50" charset="-127"/>
                <a:ea typeface="맑은 고딕" pitchFamily="50" charset="-127"/>
              </a:rPr>
              <a:t>(2/2)</a:t>
            </a:r>
            <a:endParaRPr lang="ko-KR" altLang="en-US" sz="1600" b="1" dirty="0">
              <a:solidFill>
                <a:schemeClr val="accent1">
                  <a:lumMod val="40000"/>
                  <a:lumOff val="60000"/>
                </a:schemeClr>
              </a:solidFill>
              <a:latin typeface="맑은 고딕" pitchFamily="50" charset="-127"/>
              <a:ea typeface="맑은 고딕" pitchFamily="50" charset="-127"/>
            </a:endParaRPr>
          </a:p>
        </p:txBody>
      </p:sp>
      <p:sp>
        <p:nvSpPr>
          <p:cNvPr id="709" name="TextBox 708"/>
          <p:cNvSpPr txBox="1"/>
          <p:nvPr/>
        </p:nvSpPr>
        <p:spPr>
          <a:xfrm>
            <a:off x="343120" y="80628"/>
            <a:ext cx="1465466" cy="369332"/>
          </a:xfrm>
          <a:prstGeom prst="rect">
            <a:avLst/>
          </a:prstGeom>
          <a:noFill/>
        </p:spPr>
        <p:txBody>
          <a:bodyPr wrap="none" rtlCol="0">
            <a:spAutoFit/>
          </a:bodyPr>
          <a:lstStyle/>
          <a:p>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7. </a:t>
            </a:r>
            <a:r>
              <a:rPr lang="ko-KR" altLang="en-US"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적용 사례</a:t>
            </a:r>
            <a:endPar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endParaRPr>
          </a:p>
        </p:txBody>
      </p:sp>
      <p:sp>
        <p:nvSpPr>
          <p:cNvPr id="710" name="TextBox 709"/>
          <p:cNvSpPr txBox="1"/>
          <p:nvPr/>
        </p:nvSpPr>
        <p:spPr>
          <a:xfrm>
            <a:off x="434905" y="800708"/>
            <a:ext cx="9018658" cy="754053"/>
          </a:xfrm>
          <a:prstGeom prst="rect">
            <a:avLst/>
          </a:prstGeom>
          <a:noFill/>
        </p:spPr>
        <p:txBody>
          <a:bodyPr wrap="square" rtlCol="0">
            <a:spAutoFit/>
          </a:bodyPr>
          <a:lstStyle/>
          <a:p>
            <a:pPr algn="just"/>
            <a:r>
              <a:rPr lang="ko-KR" altLang="en-US" sz="1600" b="1" dirty="0">
                <a:latin typeface="맑은 고딕" pitchFamily="50" charset="-127"/>
                <a:ea typeface="맑은 고딕" pitchFamily="50" charset="-127"/>
              </a:rPr>
              <a:t>내부</a:t>
            </a:r>
            <a:r>
              <a:rPr lang="en-US" altLang="ko-KR" sz="1600" b="1" dirty="0">
                <a:latin typeface="맑은 고딕" pitchFamily="50" charset="-127"/>
                <a:ea typeface="맑은 고딕" pitchFamily="50" charset="-127"/>
              </a:rPr>
              <a:t>/</a:t>
            </a:r>
            <a:r>
              <a:rPr lang="ko-KR" altLang="en-US" sz="1600" b="1" dirty="0">
                <a:latin typeface="맑은 고딕" pitchFamily="50" charset="-127"/>
                <a:ea typeface="맑은 고딕" pitchFamily="50" charset="-127"/>
              </a:rPr>
              <a:t>외부 </a:t>
            </a:r>
            <a:r>
              <a:rPr lang="en-US" altLang="ko-KR" sz="1600" b="1" dirty="0">
                <a:latin typeface="맑은 고딕" pitchFamily="50" charset="-127"/>
                <a:ea typeface="맑은 고딕" pitchFamily="50" charset="-127"/>
              </a:rPr>
              <a:t>x WEB/WAS x </a:t>
            </a:r>
            <a:r>
              <a:rPr lang="ko-KR" altLang="en-US" sz="1600" b="1" dirty="0">
                <a:latin typeface="맑은 고딕" pitchFamily="50" charset="-127"/>
                <a:ea typeface="맑은 고딕" pitchFamily="50" charset="-127"/>
              </a:rPr>
              <a:t>클러스터 </a:t>
            </a:r>
            <a:r>
              <a:rPr lang="en-US" altLang="ko-KR" sz="1600" b="1" dirty="0">
                <a:latin typeface="맑은 고딕" pitchFamily="50" charset="-127"/>
                <a:ea typeface="맑은 고딕" pitchFamily="50" charset="-127"/>
              </a:rPr>
              <a:t>x </a:t>
            </a:r>
            <a:r>
              <a:rPr lang="ko-KR" altLang="en-US" sz="1600" b="1" dirty="0">
                <a:latin typeface="맑은 고딕" pitchFamily="50" charset="-127"/>
                <a:ea typeface="맑은 고딕" pitchFamily="50" charset="-127"/>
              </a:rPr>
              <a:t>업무별 병렬 처리 </a:t>
            </a:r>
            <a:r>
              <a:rPr lang="en-US" altLang="ko-KR" sz="1600" b="1" dirty="0">
                <a:latin typeface="맑은 고딕" pitchFamily="50" charset="-127"/>
                <a:ea typeface="맑은 고딕" pitchFamily="50" charset="-127"/>
              </a:rPr>
              <a:t>x Target</a:t>
            </a:r>
            <a:r>
              <a:rPr lang="ko-KR" altLang="en-US" sz="1600" b="1" dirty="0">
                <a:latin typeface="맑은 고딕" pitchFamily="50" charset="-127"/>
                <a:ea typeface="맑은 고딕" pitchFamily="50" charset="-127"/>
              </a:rPr>
              <a:t>별 병렬 처리</a:t>
            </a:r>
          </a:p>
          <a:p>
            <a:pPr algn="just"/>
            <a:r>
              <a:rPr lang="ko-KR" altLang="en-US" sz="1600" b="1" dirty="0">
                <a:latin typeface="맑은 고딕" pitchFamily="50" charset="-127"/>
                <a:ea typeface="맑은 고딕" pitchFamily="50" charset="-127"/>
              </a:rPr>
              <a:t> </a:t>
            </a:r>
            <a:r>
              <a:rPr lang="en-US" altLang="ko-KR" sz="1600" b="1" dirty="0">
                <a:latin typeface="맑은 고딕" pitchFamily="50" charset="-127"/>
                <a:ea typeface="맑은 고딕" pitchFamily="50" charset="-127"/>
              </a:rPr>
              <a:t>+ Join </a:t>
            </a:r>
            <a:r>
              <a:rPr lang="ko-KR" altLang="en-US" sz="1600" b="1" dirty="0">
                <a:latin typeface="맑은 고딕" pitchFamily="50" charset="-127"/>
                <a:ea typeface="맑은 고딕" pitchFamily="50" charset="-127"/>
              </a:rPr>
              <a:t>처리 </a:t>
            </a:r>
            <a:r>
              <a:rPr lang="en-US" altLang="ko-KR" sz="1600" b="1" dirty="0">
                <a:latin typeface="맑은 고딕" pitchFamily="50" charset="-127"/>
                <a:ea typeface="맑은 고딕" pitchFamily="50" charset="-127"/>
              </a:rPr>
              <a:t>+ Lock </a:t>
            </a:r>
            <a:r>
              <a:rPr lang="ko-KR" altLang="en-US" sz="1600" b="1" dirty="0">
                <a:latin typeface="맑은 고딕" pitchFamily="50" charset="-127"/>
                <a:ea typeface="맑은 고딕" pitchFamily="50" charset="-127"/>
              </a:rPr>
              <a:t>처리 </a:t>
            </a:r>
            <a:r>
              <a:rPr lang="en-US" altLang="ko-KR" sz="1600" b="1" dirty="0">
                <a:latin typeface="맑은 고딕" pitchFamily="50" charset="-127"/>
                <a:ea typeface="맑은 고딕" pitchFamily="50" charset="-127"/>
              </a:rPr>
              <a:t>+ Block </a:t>
            </a:r>
            <a:r>
              <a:rPr lang="ko-KR" altLang="en-US" sz="1600" b="1" dirty="0">
                <a:latin typeface="맑은 고딕" pitchFamily="50" charset="-127"/>
                <a:ea typeface="맑은 고딕" pitchFamily="50" charset="-127"/>
              </a:rPr>
              <a:t>처리</a:t>
            </a:r>
          </a:p>
          <a:p>
            <a:pPr algn="just"/>
            <a:endParaRPr lang="en-US" altLang="ko-KR" sz="1100" b="1" dirty="0" smtClean="0">
              <a:latin typeface="맑은 고딕" pitchFamily="50" charset="-127"/>
              <a:ea typeface="맑은 고딕" pitchFamily="50" charset="-127"/>
            </a:endParaRPr>
          </a:p>
        </p:txBody>
      </p:sp>
    </p:spTree>
    <p:extLst>
      <p:ext uri="{BB962C8B-B14F-4D97-AF65-F5344CB8AC3E}">
        <p14:creationId xmlns:p14="http://schemas.microsoft.com/office/powerpoint/2010/main" val="3666851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720752" y="1115452"/>
            <a:ext cx="2161169" cy="369332"/>
          </a:xfrm>
          <a:prstGeom prst="rect">
            <a:avLst/>
          </a:prstGeom>
          <a:noFill/>
        </p:spPr>
        <p:txBody>
          <a:bodyPr wrap="none" rtlCol="0">
            <a:spAutoFit/>
          </a:bodyPr>
          <a:lstStyle/>
          <a:p>
            <a:r>
              <a:rPr lang="en-US" altLang="ko-KR" b="1" dirty="0">
                <a:latin typeface="맑은 고딕" pitchFamily="50" charset="-127"/>
                <a:ea typeface="맑은 고딕" pitchFamily="50" charset="-127"/>
              </a:rPr>
              <a:t>6</a:t>
            </a:r>
            <a:r>
              <a:rPr lang="en-US" altLang="ko-KR" b="1" dirty="0" smtClean="0">
                <a:latin typeface="맑은 고딕" pitchFamily="50" charset="-127"/>
                <a:ea typeface="맑은 고딕" pitchFamily="50" charset="-127"/>
              </a:rPr>
              <a:t>. </a:t>
            </a:r>
            <a:r>
              <a:rPr lang="ko-KR" altLang="en-US" b="1" dirty="0" smtClean="0">
                <a:latin typeface="맑은 고딕" pitchFamily="50" charset="-127"/>
                <a:ea typeface="맑은 고딕" pitchFamily="50" charset="-127"/>
              </a:rPr>
              <a:t>대응 전략</a:t>
            </a:r>
            <a:r>
              <a:rPr lang="en-US" altLang="ko-KR" b="1" dirty="0">
                <a:latin typeface="맑은 고딕" pitchFamily="50" charset="-127"/>
                <a:ea typeface="맑은 고딕" pitchFamily="50" charset="-127"/>
              </a:rPr>
              <a:t> </a:t>
            </a:r>
            <a:r>
              <a:rPr lang="en-US" altLang="ko-KR" b="1" dirty="0" smtClean="0">
                <a:latin typeface="맑은 고딕" pitchFamily="50" charset="-127"/>
                <a:ea typeface="맑은 고딕" pitchFamily="50" charset="-127"/>
              </a:rPr>
              <a:t>(Join)</a:t>
            </a:r>
            <a:endParaRPr lang="ko-KR" altLang="en-US" b="1" dirty="0">
              <a:latin typeface="맑은 고딕" pitchFamily="50" charset="-127"/>
              <a:ea typeface="맑은 고딕" pitchFamily="50" charset="-127"/>
            </a:endParaRPr>
          </a:p>
        </p:txBody>
      </p:sp>
      <p:sp>
        <p:nvSpPr>
          <p:cNvPr id="21" name="TextBox 20"/>
          <p:cNvSpPr txBox="1"/>
          <p:nvPr/>
        </p:nvSpPr>
        <p:spPr>
          <a:xfrm>
            <a:off x="2720752" y="3599728"/>
            <a:ext cx="1465466" cy="369332"/>
          </a:xfrm>
          <a:prstGeom prst="rect">
            <a:avLst/>
          </a:prstGeom>
          <a:noFill/>
        </p:spPr>
        <p:txBody>
          <a:bodyPr wrap="none" rtlCol="0">
            <a:spAutoFit/>
          </a:bodyPr>
          <a:lstStyle/>
          <a:p>
            <a:r>
              <a:rPr lang="en-US" altLang="ko-KR" b="1" smtClean="0">
                <a:latin typeface="맑은 고딕" pitchFamily="50" charset="-127"/>
                <a:ea typeface="맑은 고딕" pitchFamily="50" charset="-127"/>
              </a:rPr>
              <a:t>7. </a:t>
            </a:r>
            <a:r>
              <a:rPr lang="ko-KR" altLang="en-US" b="1" dirty="0" smtClean="0">
                <a:latin typeface="맑은 고딕" pitchFamily="50" charset="-127"/>
                <a:ea typeface="맑은 고딕" pitchFamily="50" charset="-127"/>
              </a:rPr>
              <a:t>적용 사례</a:t>
            </a:r>
            <a:endParaRPr lang="ko-KR" altLang="en-US" b="1" dirty="0">
              <a:latin typeface="맑은 고딕" pitchFamily="50" charset="-127"/>
              <a:ea typeface="맑은 고딕" pitchFamily="50" charset="-127"/>
            </a:endParaRPr>
          </a:p>
        </p:txBody>
      </p:sp>
      <p:sp>
        <p:nvSpPr>
          <p:cNvPr id="23" name="TextBox 22"/>
          <p:cNvSpPr txBox="1"/>
          <p:nvPr/>
        </p:nvSpPr>
        <p:spPr>
          <a:xfrm>
            <a:off x="2828764" y="1520788"/>
            <a:ext cx="4909486" cy="2031325"/>
          </a:xfrm>
          <a:prstGeom prst="rect">
            <a:avLst/>
          </a:prstGeom>
          <a:noFill/>
        </p:spPr>
        <p:txBody>
          <a:bodyPr wrap="none" rtlCol="0">
            <a:spAutoFit/>
          </a:bodyPr>
          <a:lstStyle/>
          <a:p>
            <a:pPr>
              <a:lnSpc>
                <a:spcPct val="150000"/>
              </a:lnSpc>
            </a:pPr>
            <a:r>
              <a:rPr lang="en-US" altLang="ko-KR" sz="1400" dirty="0">
                <a:solidFill>
                  <a:schemeClr val="tx1">
                    <a:lumMod val="65000"/>
                    <a:lumOff val="35000"/>
                  </a:schemeClr>
                </a:solidFill>
                <a:latin typeface="맑은 고딕" pitchFamily="50" charset="-127"/>
                <a:ea typeface="맑은 고딕" pitchFamily="50" charset="-127"/>
              </a:rPr>
              <a:t>6</a:t>
            </a:r>
            <a:r>
              <a:rPr lang="en-US" altLang="ko-KR" sz="1400" dirty="0" smtClean="0">
                <a:solidFill>
                  <a:schemeClr val="tx1">
                    <a:lumMod val="65000"/>
                    <a:lumOff val="35000"/>
                  </a:schemeClr>
                </a:solidFill>
                <a:latin typeface="맑은 고딕" pitchFamily="50" charset="-127"/>
                <a:ea typeface="맑은 고딕" pitchFamily="50" charset="-127"/>
              </a:rPr>
              <a:t>.1 Ready</a:t>
            </a:r>
          </a:p>
          <a:p>
            <a:pP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6.2 </a:t>
            </a:r>
            <a:r>
              <a:rPr lang="en-US" altLang="ko-KR" sz="1400" dirty="0">
                <a:solidFill>
                  <a:schemeClr val="tx1">
                    <a:lumMod val="65000"/>
                    <a:lumOff val="35000"/>
                  </a:schemeClr>
                </a:solidFill>
                <a:latin typeface="맑은 고딕" pitchFamily="50" charset="-127"/>
                <a:ea typeface="맑은 고딕" pitchFamily="50" charset="-127"/>
              </a:rPr>
              <a:t>Prepare </a:t>
            </a:r>
            <a:r>
              <a:rPr lang="en-US" altLang="ko-KR" sz="1400" dirty="0" smtClean="0">
                <a:solidFill>
                  <a:schemeClr val="tx1">
                    <a:lumMod val="65000"/>
                    <a:lumOff val="35000"/>
                  </a:schemeClr>
                </a:solidFill>
                <a:latin typeface="맑은 고딕" pitchFamily="50" charset="-127"/>
                <a:ea typeface="맑은 고딕" pitchFamily="50" charset="-127"/>
              </a:rPr>
              <a:t>artifact </a:t>
            </a:r>
          </a:p>
          <a:p>
            <a:pPr>
              <a:lnSpc>
                <a:spcPct val="150000"/>
              </a:lnSpc>
            </a:pPr>
            <a:r>
              <a:rPr lang="en-US" altLang="ko-KR" sz="1400" dirty="0">
                <a:solidFill>
                  <a:schemeClr val="tx1">
                    <a:lumMod val="65000"/>
                    <a:lumOff val="35000"/>
                  </a:schemeClr>
                </a:solidFill>
                <a:latin typeface="맑은 고딕" pitchFamily="50" charset="-127"/>
                <a:ea typeface="맑은 고딕" pitchFamily="50" charset="-127"/>
              </a:rPr>
              <a:t>6.3 Prepare artifact for web server, web application </a:t>
            </a:r>
            <a:r>
              <a:rPr lang="en-US" altLang="ko-KR" sz="1400" dirty="0" smtClean="0">
                <a:solidFill>
                  <a:schemeClr val="tx1">
                    <a:lumMod val="65000"/>
                    <a:lumOff val="35000"/>
                  </a:schemeClr>
                </a:solidFill>
                <a:latin typeface="맑은 고딕" pitchFamily="50" charset="-127"/>
                <a:ea typeface="맑은 고딕" pitchFamily="50" charset="-127"/>
              </a:rPr>
              <a:t>server</a:t>
            </a:r>
          </a:p>
          <a:p>
            <a:pPr>
              <a:lnSpc>
                <a:spcPct val="150000"/>
              </a:lnSpc>
            </a:pPr>
            <a:r>
              <a:rPr lang="en-US" altLang="ko-KR" sz="1400" dirty="0">
                <a:solidFill>
                  <a:schemeClr val="tx1">
                    <a:lumMod val="65000"/>
                    <a:lumOff val="35000"/>
                  </a:schemeClr>
                </a:solidFill>
                <a:latin typeface="맑은 고딕" pitchFamily="50" charset="-127"/>
                <a:ea typeface="맑은 고딕" pitchFamily="50" charset="-127"/>
              </a:rPr>
              <a:t>6.4 Deploy artifact</a:t>
            </a:r>
          </a:p>
          <a:p>
            <a:pPr>
              <a:lnSpc>
                <a:spcPct val="150000"/>
              </a:lnSpc>
            </a:pPr>
            <a:r>
              <a:rPr lang="en-US" altLang="ko-KR" sz="1400" dirty="0">
                <a:solidFill>
                  <a:schemeClr val="tx1">
                    <a:lumMod val="65000"/>
                    <a:lumOff val="35000"/>
                  </a:schemeClr>
                </a:solidFill>
                <a:latin typeface="맑은 고딕" pitchFamily="50" charset="-127"/>
                <a:ea typeface="맑은 고딕" pitchFamily="50" charset="-127"/>
              </a:rPr>
              <a:t>6.5 Deploy </a:t>
            </a:r>
            <a:r>
              <a:rPr lang="en-US" altLang="ko-KR" sz="1400" dirty="0" smtClean="0">
                <a:solidFill>
                  <a:schemeClr val="tx1">
                    <a:lumMod val="65000"/>
                    <a:lumOff val="35000"/>
                  </a:schemeClr>
                </a:solidFill>
                <a:latin typeface="맑은 고딕" pitchFamily="50" charset="-127"/>
                <a:ea typeface="맑은 고딕" pitchFamily="50" charset="-127"/>
              </a:rPr>
              <a:t>artifact</a:t>
            </a:r>
          </a:p>
          <a:p>
            <a:pP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6.6 </a:t>
            </a:r>
            <a:r>
              <a:rPr lang="en-US" altLang="ko-KR" sz="1400" dirty="0">
                <a:solidFill>
                  <a:schemeClr val="tx1">
                    <a:lumMod val="65000"/>
                    <a:lumOff val="35000"/>
                  </a:schemeClr>
                </a:solidFill>
                <a:latin typeface="맑은 고딕" pitchFamily="50" charset="-127"/>
                <a:ea typeface="맑은 고딕" pitchFamily="50" charset="-127"/>
              </a:rPr>
              <a:t>Restart </a:t>
            </a:r>
            <a:r>
              <a:rPr lang="en-US" altLang="ko-KR" sz="1400" dirty="0" smtClean="0">
                <a:solidFill>
                  <a:schemeClr val="tx1">
                    <a:lumMod val="65000"/>
                    <a:lumOff val="35000"/>
                  </a:schemeClr>
                </a:solidFill>
                <a:latin typeface="맑은 고딕" pitchFamily="50" charset="-127"/>
                <a:ea typeface="맑은 고딕" pitchFamily="50" charset="-127"/>
              </a:rPr>
              <a:t>Server </a:t>
            </a:r>
            <a:endParaRPr lang="en-US" altLang="ko-KR" sz="1400" dirty="0">
              <a:solidFill>
                <a:schemeClr val="tx1">
                  <a:lumMod val="65000"/>
                  <a:lumOff val="35000"/>
                </a:schemeClr>
              </a:solidFill>
              <a:latin typeface="맑은 고딕" pitchFamily="50" charset="-127"/>
              <a:ea typeface="맑은 고딕" pitchFamily="50" charset="-127"/>
            </a:endParaRPr>
          </a:p>
        </p:txBody>
      </p:sp>
      <p:cxnSp>
        <p:nvCxnSpPr>
          <p:cNvPr id="24" name="직선 연결선 23"/>
          <p:cNvCxnSpPr/>
          <p:nvPr/>
        </p:nvCxnSpPr>
        <p:spPr>
          <a:xfrm>
            <a:off x="3944888" y="1738553"/>
            <a:ext cx="4744009" cy="1"/>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a:off x="4592960" y="2710661"/>
            <a:ext cx="4095937"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4592960" y="3034697"/>
            <a:ext cx="4104456"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4592960" y="3356992"/>
            <a:ext cx="4095937"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833320" y="2384884"/>
            <a:ext cx="864096"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4772980" y="2060848"/>
            <a:ext cx="3924436"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881942" y="1540820"/>
            <a:ext cx="615874" cy="2031325"/>
          </a:xfrm>
          <a:prstGeom prst="rect">
            <a:avLst/>
          </a:prstGeom>
          <a:noFill/>
        </p:spPr>
        <p:txBody>
          <a:bodyPr wrap="none" rtlCol="0">
            <a:spAutoFit/>
          </a:bodyPr>
          <a:lstStyle/>
          <a:p>
            <a:pPr algn="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 31 p</a:t>
            </a:r>
          </a:p>
          <a:p>
            <a:pPr algn="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32 p</a:t>
            </a:r>
          </a:p>
          <a:p>
            <a:pPr algn="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33 p</a:t>
            </a:r>
          </a:p>
          <a:p>
            <a:pPr algn="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35 p</a:t>
            </a:r>
          </a:p>
          <a:p>
            <a:pPr algn="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36 p</a:t>
            </a:r>
          </a:p>
          <a:p>
            <a:pPr algn="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38 p</a:t>
            </a:r>
            <a:endParaRPr lang="ko-KR" altLang="en-US" sz="1400" dirty="0">
              <a:solidFill>
                <a:schemeClr val="tx1">
                  <a:lumMod val="65000"/>
                  <a:lumOff val="35000"/>
                </a:schemeClr>
              </a:solidFill>
              <a:latin typeface="맑은 고딕" pitchFamily="50" charset="-127"/>
              <a:ea typeface="맑은 고딕" pitchFamily="50" charset="-127"/>
            </a:endParaRPr>
          </a:p>
        </p:txBody>
      </p:sp>
      <p:sp>
        <p:nvSpPr>
          <p:cNvPr id="31" name="TextBox 30"/>
          <p:cNvSpPr txBox="1"/>
          <p:nvPr/>
        </p:nvSpPr>
        <p:spPr>
          <a:xfrm>
            <a:off x="2828764" y="3897052"/>
            <a:ext cx="1428596" cy="1061829"/>
          </a:xfrm>
          <a:prstGeom prst="rect">
            <a:avLst/>
          </a:prstGeom>
          <a:noFill/>
        </p:spPr>
        <p:txBody>
          <a:bodyPr wrap="none" rtlCol="0">
            <a:spAutoFit/>
          </a:bodyPr>
          <a:lstStyle/>
          <a:p>
            <a:pPr>
              <a:lnSpc>
                <a:spcPct val="150000"/>
              </a:lnSpc>
            </a:pPr>
            <a:r>
              <a:rPr lang="en-US" altLang="ko-KR" sz="1400" dirty="0">
                <a:solidFill>
                  <a:schemeClr val="tx1">
                    <a:lumMod val="65000"/>
                    <a:lumOff val="35000"/>
                  </a:schemeClr>
                </a:solidFill>
                <a:latin typeface="맑은 고딕" pitchFamily="50" charset="-127"/>
                <a:ea typeface="맑은 고딕" pitchFamily="50" charset="-127"/>
              </a:rPr>
              <a:t>7</a:t>
            </a:r>
            <a:r>
              <a:rPr lang="en-US" altLang="ko-KR" sz="1400" dirty="0" smtClean="0">
                <a:solidFill>
                  <a:schemeClr val="tx1">
                    <a:lumMod val="65000"/>
                    <a:lumOff val="35000"/>
                  </a:schemeClr>
                </a:solidFill>
                <a:latin typeface="맑은 고딕" pitchFamily="50" charset="-127"/>
                <a:ea typeface="맑은 고딕" pitchFamily="50" charset="-127"/>
              </a:rPr>
              <a:t>.1 1</a:t>
            </a:r>
            <a:r>
              <a:rPr lang="ko-KR" altLang="en-US" sz="1400" dirty="0" smtClean="0">
                <a:solidFill>
                  <a:schemeClr val="tx1">
                    <a:lumMod val="65000"/>
                    <a:lumOff val="35000"/>
                  </a:schemeClr>
                </a:solidFill>
                <a:latin typeface="맑은 고딕" pitchFamily="50" charset="-127"/>
                <a:ea typeface="맑은 고딕" pitchFamily="50" charset="-127"/>
              </a:rPr>
              <a:t>차원 전개</a:t>
            </a:r>
            <a:endParaRPr lang="en-US" altLang="ko-KR" sz="1400" dirty="0" smtClean="0">
              <a:solidFill>
                <a:schemeClr val="tx1">
                  <a:lumMod val="65000"/>
                  <a:lumOff val="35000"/>
                </a:schemeClr>
              </a:solidFill>
              <a:latin typeface="맑은 고딕" pitchFamily="50" charset="-127"/>
              <a:ea typeface="맑은 고딕" pitchFamily="50" charset="-127"/>
            </a:endParaRPr>
          </a:p>
          <a:p>
            <a:pPr>
              <a:lnSpc>
                <a:spcPct val="150000"/>
              </a:lnSpc>
            </a:pPr>
            <a:r>
              <a:rPr lang="en-US" altLang="ko-KR" sz="1400" dirty="0">
                <a:solidFill>
                  <a:schemeClr val="tx1">
                    <a:lumMod val="65000"/>
                    <a:lumOff val="35000"/>
                  </a:schemeClr>
                </a:solidFill>
                <a:latin typeface="맑은 고딕" pitchFamily="50" charset="-127"/>
                <a:ea typeface="맑은 고딕" pitchFamily="50" charset="-127"/>
              </a:rPr>
              <a:t>7</a:t>
            </a:r>
            <a:r>
              <a:rPr lang="en-US" altLang="ko-KR" sz="1400" dirty="0" smtClean="0">
                <a:solidFill>
                  <a:schemeClr val="tx1">
                    <a:lumMod val="65000"/>
                    <a:lumOff val="35000"/>
                  </a:schemeClr>
                </a:solidFill>
                <a:latin typeface="맑은 고딕" pitchFamily="50" charset="-127"/>
                <a:ea typeface="맑은 고딕" pitchFamily="50" charset="-127"/>
              </a:rPr>
              <a:t>.2 2</a:t>
            </a:r>
            <a:r>
              <a:rPr lang="ko-KR" altLang="en-US" sz="1400" dirty="0" smtClean="0">
                <a:solidFill>
                  <a:schemeClr val="tx1">
                    <a:lumMod val="65000"/>
                    <a:lumOff val="35000"/>
                  </a:schemeClr>
                </a:solidFill>
                <a:latin typeface="맑은 고딕" pitchFamily="50" charset="-127"/>
                <a:ea typeface="맑은 고딕" pitchFamily="50" charset="-127"/>
              </a:rPr>
              <a:t>차원 전개</a:t>
            </a:r>
            <a:r>
              <a:rPr lang="en-US" altLang="ko-KR" sz="1400" dirty="0" smtClean="0">
                <a:solidFill>
                  <a:schemeClr val="tx1">
                    <a:lumMod val="65000"/>
                    <a:lumOff val="35000"/>
                  </a:schemeClr>
                </a:solidFill>
                <a:latin typeface="맑은 고딕" pitchFamily="50" charset="-127"/>
                <a:ea typeface="맑은 고딕" pitchFamily="50" charset="-127"/>
              </a:rPr>
              <a:t> </a:t>
            </a:r>
          </a:p>
          <a:p>
            <a:pP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7.3 3</a:t>
            </a:r>
            <a:r>
              <a:rPr lang="ko-KR" altLang="en-US" sz="1400" dirty="0" smtClean="0">
                <a:solidFill>
                  <a:schemeClr val="tx1">
                    <a:lumMod val="65000"/>
                    <a:lumOff val="35000"/>
                  </a:schemeClr>
                </a:solidFill>
                <a:latin typeface="맑은 고딕" pitchFamily="50" charset="-127"/>
                <a:ea typeface="맑은 고딕" pitchFamily="50" charset="-127"/>
              </a:rPr>
              <a:t>차원 전개</a:t>
            </a:r>
            <a:endParaRPr lang="en-US" altLang="ko-KR" sz="1400" dirty="0" smtClean="0">
              <a:solidFill>
                <a:schemeClr val="tx1">
                  <a:lumMod val="65000"/>
                  <a:lumOff val="35000"/>
                </a:schemeClr>
              </a:solidFill>
              <a:latin typeface="맑은 고딕" pitchFamily="50" charset="-127"/>
              <a:ea typeface="맑은 고딕" pitchFamily="50" charset="-127"/>
            </a:endParaRPr>
          </a:p>
        </p:txBody>
      </p:sp>
      <p:cxnSp>
        <p:nvCxnSpPr>
          <p:cNvPr id="32" name="직선 연결선 31"/>
          <p:cNvCxnSpPr/>
          <p:nvPr/>
        </p:nvCxnSpPr>
        <p:spPr>
          <a:xfrm>
            <a:off x="4592960" y="4077072"/>
            <a:ext cx="4095937"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직선 연결선 35"/>
          <p:cNvCxnSpPr/>
          <p:nvPr/>
        </p:nvCxnSpPr>
        <p:spPr>
          <a:xfrm>
            <a:off x="4592960" y="4401108"/>
            <a:ext cx="4104456"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4592960" y="4723403"/>
            <a:ext cx="4095937"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877436" y="3861048"/>
            <a:ext cx="615874" cy="1061829"/>
          </a:xfrm>
          <a:prstGeom prst="rect">
            <a:avLst/>
          </a:prstGeom>
          <a:noFill/>
        </p:spPr>
        <p:txBody>
          <a:bodyPr wrap="none" rtlCol="0">
            <a:spAutoFit/>
          </a:bodyPr>
          <a:lstStyle/>
          <a:p>
            <a:pPr algn="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 40 p</a:t>
            </a:r>
          </a:p>
          <a:p>
            <a:pPr algn="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41 p</a:t>
            </a:r>
          </a:p>
          <a:p>
            <a:pPr algn="r">
              <a:lnSpc>
                <a:spcPct val="150000"/>
              </a:lnSpc>
            </a:pPr>
            <a:r>
              <a:rPr lang="en-US" altLang="ko-KR" sz="1400" dirty="0" smtClean="0">
                <a:solidFill>
                  <a:schemeClr val="tx1">
                    <a:lumMod val="65000"/>
                    <a:lumOff val="35000"/>
                  </a:schemeClr>
                </a:solidFill>
                <a:latin typeface="맑은 고딕" pitchFamily="50" charset="-127"/>
                <a:ea typeface="맑은 고딕" pitchFamily="50" charset="-127"/>
              </a:rPr>
              <a:t>46 p</a:t>
            </a:r>
          </a:p>
        </p:txBody>
      </p:sp>
    </p:spTree>
    <p:extLst>
      <p:ext uri="{BB962C8B-B14F-4D97-AF65-F5344CB8AC3E}">
        <p14:creationId xmlns:p14="http://schemas.microsoft.com/office/powerpoint/2010/main" val="7134123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636912"/>
            <a:ext cx="9905999" cy="461665"/>
          </a:xfrm>
          <a:prstGeom prst="rect">
            <a:avLst/>
          </a:prstGeom>
          <a:noFill/>
        </p:spPr>
        <p:txBody>
          <a:bodyPr wrap="square" rtlCol="0">
            <a:spAutoFit/>
          </a:bodyPr>
          <a:lstStyle/>
          <a:p>
            <a:pPr algn="ctr"/>
            <a:r>
              <a:rPr lang="en-US" altLang="ko-KR" sz="2400" b="1" dirty="0" smtClean="0">
                <a:solidFill>
                  <a:schemeClr val="tx1">
                    <a:lumMod val="85000"/>
                    <a:lumOff val="15000"/>
                  </a:schemeClr>
                </a:solidFill>
                <a:effectLst>
                  <a:reflection blurRad="12700" stA="20000" endPos="45000" dist="88900" dir="5400000" sy="-100000" algn="bl" rotWithShape="0"/>
                </a:effectLst>
                <a:latin typeface="맑은 고딕" pitchFamily="50" charset="-127"/>
                <a:ea typeface="맑은 고딕" pitchFamily="50" charset="-127"/>
              </a:rPr>
              <a:t>1. Overview</a:t>
            </a:r>
            <a:endParaRPr lang="ko-KR" altLang="en-US" sz="2400" b="1" dirty="0">
              <a:solidFill>
                <a:schemeClr val="tx1">
                  <a:lumMod val="85000"/>
                  <a:lumOff val="15000"/>
                </a:schemeClr>
              </a:solidFill>
              <a:effectLst>
                <a:reflection blurRad="12700" stA="20000" endPos="45000" dist="88900" dir="5400000" sy="-100000" algn="bl" rotWithShape="0"/>
              </a:effectLst>
              <a:latin typeface="맑은 고딕" pitchFamily="50" charset="-127"/>
              <a:ea typeface="맑은 고딕" pitchFamily="50" charset="-127"/>
            </a:endParaRPr>
          </a:p>
        </p:txBody>
      </p:sp>
    </p:spTree>
    <p:extLst>
      <p:ext uri="{BB962C8B-B14F-4D97-AF65-F5344CB8AC3E}">
        <p14:creationId xmlns:p14="http://schemas.microsoft.com/office/powerpoint/2010/main" val="10401917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43120" y="80628"/>
            <a:ext cx="1487330" cy="369332"/>
          </a:xfrm>
          <a:prstGeom prst="rect">
            <a:avLst/>
          </a:prstGeom>
          <a:noFill/>
        </p:spPr>
        <p:txBody>
          <a:bodyPr wrap="none" rtlCol="0">
            <a:spAutoFit/>
          </a:bodyPr>
          <a:lstStyle/>
          <a:p>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1. Overview</a:t>
            </a:r>
            <a:endPar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endParaRPr>
          </a:p>
        </p:txBody>
      </p:sp>
      <p:sp>
        <p:nvSpPr>
          <p:cNvPr id="16" name="TextBox 15"/>
          <p:cNvSpPr txBox="1"/>
          <p:nvPr/>
        </p:nvSpPr>
        <p:spPr>
          <a:xfrm>
            <a:off x="6718593" y="96017"/>
            <a:ext cx="2905667" cy="338554"/>
          </a:xfrm>
          <a:prstGeom prst="rect">
            <a:avLst/>
          </a:prstGeom>
          <a:noFill/>
        </p:spPr>
        <p:txBody>
          <a:bodyPr wrap="none" rtlCol="0">
            <a:spAutoFit/>
          </a:bodyPr>
          <a:lstStyle/>
          <a:p>
            <a:pPr algn="r"/>
            <a:r>
              <a:rPr lang="en-US" altLang="ko-KR" sz="1600" b="1" dirty="0" smtClean="0">
                <a:solidFill>
                  <a:schemeClr val="accent1">
                    <a:lumMod val="40000"/>
                    <a:lumOff val="60000"/>
                  </a:schemeClr>
                </a:solidFill>
                <a:latin typeface="맑은 고딕" pitchFamily="50" charset="-127"/>
                <a:ea typeface="맑은 고딕" pitchFamily="50" charset="-127"/>
              </a:rPr>
              <a:t>1-1. Continuous Integration</a:t>
            </a:r>
            <a:endParaRPr lang="ko-KR" altLang="en-US" sz="1600" b="1" dirty="0">
              <a:solidFill>
                <a:schemeClr val="accent1">
                  <a:lumMod val="40000"/>
                  <a:lumOff val="60000"/>
                </a:schemeClr>
              </a:solidFill>
              <a:latin typeface="맑은 고딕" pitchFamily="50" charset="-127"/>
              <a:ea typeface="맑은 고딕" pitchFamily="50" charset="-127"/>
            </a:endParaRPr>
          </a:p>
        </p:txBody>
      </p:sp>
      <p:sp>
        <p:nvSpPr>
          <p:cNvPr id="20" name="TextBox 19"/>
          <p:cNvSpPr txBox="1"/>
          <p:nvPr/>
        </p:nvSpPr>
        <p:spPr>
          <a:xfrm>
            <a:off x="434905" y="800708"/>
            <a:ext cx="9018658" cy="846386"/>
          </a:xfrm>
          <a:prstGeom prst="rect">
            <a:avLst/>
          </a:prstGeom>
          <a:noFill/>
        </p:spPr>
        <p:txBody>
          <a:bodyPr wrap="square" rtlCol="0">
            <a:spAutoFit/>
          </a:bodyPr>
          <a:lstStyle/>
          <a:p>
            <a:pPr algn="just"/>
            <a:r>
              <a:rPr lang="en-US" altLang="ko-KR" sz="1600" b="1" dirty="0" smtClean="0">
                <a:latin typeface="맑은 고딕" pitchFamily="50" charset="-127"/>
                <a:ea typeface="맑은 고딕" pitchFamily="50" charset="-127"/>
              </a:rPr>
              <a:t>Continuous Integration</a:t>
            </a:r>
          </a:p>
          <a:p>
            <a:pPr algn="just"/>
            <a:endParaRPr lang="en-US" altLang="ko-KR" sz="1100" b="1" dirty="0" smtClean="0">
              <a:latin typeface="맑은 고딕" pitchFamily="50" charset="-127"/>
              <a:ea typeface="맑은 고딕" pitchFamily="50" charset="-127"/>
            </a:endParaRPr>
          </a:p>
          <a:p>
            <a:pPr marL="171450" indent="-171450" algn="just">
              <a:buFontTx/>
              <a:buChar char="-"/>
            </a:pPr>
            <a:r>
              <a:rPr lang="ko-KR" altLang="en-US" sz="1100" dirty="0" smtClean="0">
                <a:latin typeface="맑은 고딕" pitchFamily="50" charset="-127"/>
                <a:ea typeface="맑은 고딕" pitchFamily="50" charset="-127"/>
              </a:rPr>
              <a:t>소프트웨어 품질 통제 프로세스의 일환</a:t>
            </a:r>
            <a:endParaRPr lang="en-US" altLang="ko-KR" sz="1100" dirty="0" smtClean="0">
              <a:latin typeface="맑은 고딕" pitchFamily="50" charset="-127"/>
              <a:ea typeface="맑은 고딕" pitchFamily="50" charset="-127"/>
            </a:endParaRPr>
          </a:p>
          <a:p>
            <a:pPr marL="171450" indent="-171450" algn="just">
              <a:buFontTx/>
              <a:buChar char="-"/>
            </a:pPr>
            <a:r>
              <a:rPr lang="ko-KR" altLang="en-US" sz="1100" dirty="0" smtClean="0">
                <a:latin typeface="맑은 고딕" pitchFamily="50" charset="-127"/>
                <a:ea typeface="맑은 고딕" pitchFamily="50" charset="-127"/>
              </a:rPr>
              <a:t>자주</a:t>
            </a:r>
            <a:r>
              <a:rPr lang="en-US" altLang="ko-KR" sz="1100" dirty="0" smtClean="0">
                <a:latin typeface="맑은 고딕" pitchFamily="50" charset="-127"/>
                <a:ea typeface="맑은 고딕" pitchFamily="50" charset="-127"/>
              </a:rPr>
              <a:t>, </a:t>
            </a:r>
            <a:r>
              <a:rPr lang="ko-KR" altLang="en-US" sz="1100" dirty="0" smtClean="0">
                <a:latin typeface="맑은 고딕" pitchFamily="50" charset="-127"/>
                <a:ea typeface="맑은 고딕" pitchFamily="50" charset="-127"/>
              </a:rPr>
              <a:t>지속적으로</a:t>
            </a:r>
            <a:r>
              <a:rPr lang="en-US" altLang="ko-KR" sz="1100" dirty="0" smtClean="0">
                <a:latin typeface="맑은 고딕" pitchFamily="50" charset="-127"/>
                <a:ea typeface="맑은 고딕" pitchFamily="50" charset="-127"/>
              </a:rPr>
              <a:t>, </a:t>
            </a:r>
            <a:r>
              <a:rPr lang="ko-KR" altLang="en-US" sz="1100" dirty="0" smtClean="0">
                <a:latin typeface="맑은 고딕" pitchFamily="50" charset="-127"/>
                <a:ea typeface="맑은 고딕" pitchFamily="50" charset="-127"/>
              </a:rPr>
              <a:t>짧은 시간 안에 </a:t>
            </a:r>
            <a:r>
              <a:rPr lang="ko-KR" altLang="en-US" sz="1100" dirty="0" err="1" smtClean="0">
                <a:latin typeface="맑은 고딕" pitchFamily="50" charset="-127"/>
                <a:ea typeface="맑은 고딕" pitchFamily="50" charset="-127"/>
              </a:rPr>
              <a:t>빌드</a:t>
            </a:r>
            <a:r>
              <a:rPr lang="en-US" altLang="ko-KR" sz="1100" dirty="0" smtClean="0">
                <a:latin typeface="맑은 고딕" pitchFamily="50" charset="-127"/>
                <a:ea typeface="맑은 고딕" pitchFamily="50" charset="-127"/>
              </a:rPr>
              <a:t>, </a:t>
            </a:r>
            <a:r>
              <a:rPr lang="ko-KR" altLang="en-US" sz="1100" dirty="0" smtClean="0">
                <a:latin typeface="맑은 고딕" pitchFamily="50" charset="-127"/>
                <a:ea typeface="맑은 고딕" pitchFamily="50" charset="-127"/>
              </a:rPr>
              <a:t>배포하여 소프트웨어 결과물에 대한 </a:t>
            </a:r>
            <a:r>
              <a:rPr lang="ko-KR" altLang="en-US" sz="1100" dirty="0">
                <a:latin typeface="맑은 고딕" pitchFamily="50" charset="-127"/>
                <a:ea typeface="맑은 고딕" pitchFamily="50" charset="-127"/>
              </a:rPr>
              <a:t>품질을 높이고 </a:t>
            </a:r>
            <a:r>
              <a:rPr lang="ko-KR" altLang="en-US" sz="1100" dirty="0" err="1" smtClean="0">
                <a:latin typeface="맑은 고딕" pitchFamily="50" charset="-127"/>
                <a:ea typeface="맑은 고딕" pitchFamily="50" charset="-127"/>
              </a:rPr>
              <a:t>딜리버리</a:t>
            </a:r>
            <a:r>
              <a:rPr lang="ko-KR" altLang="en-US" sz="1100" dirty="0" smtClean="0">
                <a:latin typeface="맑은 고딕" pitchFamily="50" charset="-127"/>
                <a:ea typeface="맑은 고딕" pitchFamily="50" charset="-127"/>
              </a:rPr>
              <a:t> 시간을 줄이는 활동 </a:t>
            </a:r>
            <a:endParaRPr lang="en-US" altLang="ko-KR" sz="1100" dirty="0">
              <a:latin typeface="맑은 고딕" pitchFamily="50" charset="-127"/>
              <a:ea typeface="맑은 고딕" pitchFamily="50" charset="-127"/>
            </a:endParaRPr>
          </a:p>
        </p:txBody>
      </p:sp>
      <p:sp>
        <p:nvSpPr>
          <p:cNvPr id="6" name="모서리가 둥근 직사각형 5"/>
          <p:cNvSpPr/>
          <p:nvPr/>
        </p:nvSpPr>
        <p:spPr>
          <a:xfrm>
            <a:off x="449579" y="1808820"/>
            <a:ext cx="9003983" cy="3121187"/>
          </a:xfrm>
          <a:prstGeom prst="roundRect">
            <a:avLst>
              <a:gd name="adj" fmla="val 6922"/>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44000" tIns="54000" rIns="144000" bIns="72000" rtlCol="0" anchor="t">
            <a:spAutoFit/>
          </a:bodyPr>
          <a:lstStyle/>
          <a:p>
            <a:r>
              <a:rPr lang="en-US" altLang="ko-KR" sz="1100" dirty="0" smtClean="0">
                <a:solidFill>
                  <a:schemeClr val="tx1"/>
                </a:solidFill>
                <a:latin typeface="맑은 고딕" pitchFamily="50" charset="-127"/>
                <a:ea typeface="맑은 고딕" pitchFamily="50" charset="-127"/>
              </a:rPr>
              <a:t>In </a:t>
            </a:r>
            <a:r>
              <a:rPr lang="en-US" altLang="ko-KR" sz="1100" dirty="0">
                <a:solidFill>
                  <a:schemeClr val="tx1"/>
                </a:solidFill>
                <a:latin typeface="맑은 고딕" pitchFamily="50" charset="-127"/>
                <a:ea typeface="맑은 고딕" pitchFamily="50" charset="-127"/>
              </a:rPr>
              <a:t>software engineering, continuous integration (CI) implements continuous processes of applying quality control — small pieces of effort, applied frequently. Continuous integration aims to improve the quality of software, and to reduce the time taken to deliver it, by replacing the traditional practice of applying quality control after completing all development</a:t>
            </a:r>
            <a:r>
              <a:rPr lang="en-US" altLang="ko-KR" sz="1100" dirty="0" smtClean="0">
                <a:solidFill>
                  <a:schemeClr val="tx1"/>
                </a:solidFill>
                <a:latin typeface="맑은 고딕" pitchFamily="50" charset="-127"/>
                <a:ea typeface="맑은 고딕" pitchFamily="50" charset="-127"/>
              </a:rPr>
              <a:t>.</a:t>
            </a:r>
          </a:p>
          <a:p>
            <a:endParaRPr lang="en-US" altLang="ko-KR" sz="1100" dirty="0">
              <a:solidFill>
                <a:schemeClr val="tx1"/>
              </a:solidFill>
              <a:latin typeface="맑은 고딕" pitchFamily="50" charset="-127"/>
              <a:ea typeface="맑은 고딕" pitchFamily="50" charset="-127"/>
            </a:endParaRPr>
          </a:p>
          <a:p>
            <a:r>
              <a:rPr lang="en-US" altLang="ko-KR" sz="1100" dirty="0">
                <a:solidFill>
                  <a:schemeClr val="tx1"/>
                </a:solidFill>
                <a:latin typeface="맑은 고딕" pitchFamily="50" charset="-127"/>
                <a:ea typeface="맑은 고딕" pitchFamily="50" charset="-127"/>
              </a:rPr>
              <a:t>Principles of continuous integration</a:t>
            </a:r>
          </a:p>
          <a:p>
            <a:pPr marL="171450" indent="-171450">
              <a:buFont typeface="Arial" pitchFamily="34" charset="0"/>
              <a:buChar char="•"/>
            </a:pPr>
            <a:r>
              <a:rPr lang="en-US" altLang="ko-KR" sz="1100" dirty="0">
                <a:solidFill>
                  <a:schemeClr val="tx1"/>
                </a:solidFill>
                <a:latin typeface="맑은 고딕" pitchFamily="50" charset="-127"/>
                <a:ea typeface="맑은 고딕" pitchFamily="50" charset="-127"/>
              </a:rPr>
              <a:t> Maintain a code repository</a:t>
            </a:r>
          </a:p>
          <a:p>
            <a:pPr marL="171450" indent="-171450">
              <a:buFont typeface="Arial" pitchFamily="34" charset="0"/>
              <a:buChar char="•"/>
            </a:pPr>
            <a:r>
              <a:rPr lang="en-US" altLang="ko-KR" sz="1100" dirty="0">
                <a:solidFill>
                  <a:schemeClr val="tx1"/>
                </a:solidFill>
                <a:latin typeface="맑은 고딕" pitchFamily="50" charset="-127"/>
                <a:ea typeface="맑은 고딕" pitchFamily="50" charset="-127"/>
              </a:rPr>
              <a:t> Automate the build</a:t>
            </a:r>
          </a:p>
          <a:p>
            <a:pPr marL="171450" indent="-171450">
              <a:buFont typeface="Arial" pitchFamily="34" charset="0"/>
              <a:buChar char="•"/>
            </a:pPr>
            <a:r>
              <a:rPr lang="en-US" altLang="ko-KR" sz="1100" dirty="0">
                <a:solidFill>
                  <a:schemeClr val="tx1"/>
                </a:solidFill>
                <a:latin typeface="맑은 고딕" pitchFamily="50" charset="-127"/>
                <a:ea typeface="맑은 고딕" pitchFamily="50" charset="-127"/>
              </a:rPr>
              <a:t> Make the build self-testing</a:t>
            </a:r>
          </a:p>
          <a:p>
            <a:pPr marL="171450" indent="-171450">
              <a:buFont typeface="Arial" pitchFamily="34" charset="0"/>
              <a:buChar char="•"/>
            </a:pPr>
            <a:r>
              <a:rPr lang="en-US" altLang="ko-KR" sz="1100" dirty="0">
                <a:solidFill>
                  <a:schemeClr val="tx1"/>
                </a:solidFill>
                <a:latin typeface="맑은 고딕" pitchFamily="50" charset="-127"/>
                <a:ea typeface="맑은 고딕" pitchFamily="50" charset="-127"/>
              </a:rPr>
              <a:t> Everyone commits to the baseline every day</a:t>
            </a:r>
          </a:p>
          <a:p>
            <a:pPr marL="171450" indent="-171450">
              <a:buFont typeface="Arial" pitchFamily="34" charset="0"/>
              <a:buChar char="•"/>
            </a:pPr>
            <a:r>
              <a:rPr lang="en-US" altLang="ko-KR" sz="1100" dirty="0">
                <a:solidFill>
                  <a:schemeClr val="tx1"/>
                </a:solidFill>
                <a:latin typeface="맑은 고딕" pitchFamily="50" charset="-127"/>
                <a:ea typeface="맑은 고딕" pitchFamily="50" charset="-127"/>
              </a:rPr>
              <a:t> Every commit (to baseline) should be built</a:t>
            </a:r>
          </a:p>
          <a:p>
            <a:pPr marL="171450" indent="-171450">
              <a:buFont typeface="Arial" pitchFamily="34" charset="0"/>
              <a:buChar char="•"/>
            </a:pPr>
            <a:r>
              <a:rPr lang="en-US" altLang="ko-KR" sz="1100" dirty="0">
                <a:solidFill>
                  <a:schemeClr val="tx1"/>
                </a:solidFill>
                <a:latin typeface="맑은 고딕" pitchFamily="50" charset="-127"/>
                <a:ea typeface="맑은 고딕" pitchFamily="50" charset="-127"/>
              </a:rPr>
              <a:t> Keep the build fast</a:t>
            </a:r>
          </a:p>
          <a:p>
            <a:pPr marL="171450" indent="-171450">
              <a:buFont typeface="Arial" pitchFamily="34" charset="0"/>
              <a:buChar char="•"/>
            </a:pPr>
            <a:r>
              <a:rPr lang="en-US" altLang="ko-KR" sz="1100" dirty="0">
                <a:solidFill>
                  <a:schemeClr val="tx1"/>
                </a:solidFill>
                <a:latin typeface="맑은 고딕" pitchFamily="50" charset="-127"/>
                <a:ea typeface="맑은 고딕" pitchFamily="50" charset="-127"/>
              </a:rPr>
              <a:t> Test in a clone of the production environment</a:t>
            </a:r>
          </a:p>
          <a:p>
            <a:pPr marL="171450" indent="-171450">
              <a:buFont typeface="Arial" pitchFamily="34" charset="0"/>
              <a:buChar char="•"/>
            </a:pPr>
            <a:r>
              <a:rPr lang="en-US" altLang="ko-KR" sz="1100" dirty="0">
                <a:solidFill>
                  <a:schemeClr val="tx1"/>
                </a:solidFill>
                <a:latin typeface="맑은 고딕" pitchFamily="50" charset="-127"/>
                <a:ea typeface="맑은 고딕" pitchFamily="50" charset="-127"/>
              </a:rPr>
              <a:t> Make it easy to get the latest deliverables</a:t>
            </a:r>
          </a:p>
          <a:p>
            <a:pPr marL="171450" indent="-171450">
              <a:buFont typeface="Arial" pitchFamily="34" charset="0"/>
              <a:buChar char="•"/>
            </a:pPr>
            <a:r>
              <a:rPr lang="en-US" altLang="ko-KR" sz="1100" dirty="0">
                <a:solidFill>
                  <a:schemeClr val="tx1"/>
                </a:solidFill>
                <a:latin typeface="맑은 고딕" pitchFamily="50" charset="-127"/>
                <a:ea typeface="맑은 고딕" pitchFamily="50" charset="-127"/>
              </a:rPr>
              <a:t> Everyone can see the results of the latest build</a:t>
            </a:r>
          </a:p>
          <a:p>
            <a:pPr marL="171450" indent="-171450">
              <a:buFont typeface="Arial" pitchFamily="34" charset="0"/>
              <a:buChar char="•"/>
            </a:pPr>
            <a:r>
              <a:rPr lang="en-US" altLang="ko-KR" sz="1100" dirty="0">
                <a:solidFill>
                  <a:schemeClr val="tx1"/>
                </a:solidFill>
                <a:latin typeface="맑은 고딕" pitchFamily="50" charset="-127"/>
                <a:ea typeface="맑은 고딕" pitchFamily="50" charset="-127"/>
              </a:rPr>
              <a:t> Automate </a:t>
            </a:r>
            <a:r>
              <a:rPr lang="en-US" altLang="ko-KR" sz="1100" dirty="0" smtClean="0">
                <a:solidFill>
                  <a:schemeClr val="tx1"/>
                </a:solidFill>
                <a:latin typeface="맑은 고딕" pitchFamily="50" charset="-127"/>
                <a:ea typeface="맑은 고딕" pitchFamily="50" charset="-127"/>
              </a:rPr>
              <a:t>deployment</a:t>
            </a:r>
          </a:p>
          <a:p>
            <a:pPr marL="171450" indent="-171450">
              <a:buFont typeface="Arial" pitchFamily="34" charset="0"/>
              <a:buChar char="•"/>
            </a:pPr>
            <a:endParaRPr lang="en-US" altLang="ko-KR" sz="1100" dirty="0">
              <a:solidFill>
                <a:schemeClr val="tx1"/>
              </a:solidFill>
              <a:latin typeface="맑은 고딕" pitchFamily="50" charset="-127"/>
              <a:ea typeface="맑은 고딕" pitchFamily="50" charset="-127"/>
            </a:endParaRPr>
          </a:p>
          <a:p>
            <a:pPr algn="r"/>
            <a:r>
              <a:rPr lang="en-US" altLang="ko-KR" sz="1100" dirty="0" smtClean="0">
                <a:solidFill>
                  <a:schemeClr val="tx1"/>
                </a:solidFill>
                <a:latin typeface="맑은 고딕" pitchFamily="50" charset="-127"/>
                <a:ea typeface="맑은 고딕" pitchFamily="50" charset="-127"/>
              </a:rPr>
              <a:t>Wikipedia</a:t>
            </a:r>
            <a:endParaRPr lang="en-US" altLang="ko-KR" sz="1100" dirty="0">
              <a:solidFill>
                <a:schemeClr val="tx1"/>
              </a:solidFill>
              <a:latin typeface="맑은 고딕" pitchFamily="50" charset="-127"/>
              <a:ea typeface="맑은 고딕" pitchFamily="50" charset="-127"/>
            </a:endParaRPr>
          </a:p>
        </p:txBody>
      </p:sp>
    </p:spTree>
    <p:extLst>
      <p:ext uri="{BB962C8B-B14F-4D97-AF65-F5344CB8AC3E}">
        <p14:creationId xmlns:p14="http://schemas.microsoft.com/office/powerpoint/2010/main" val="27271642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636912"/>
            <a:ext cx="9905999" cy="461665"/>
          </a:xfrm>
          <a:prstGeom prst="rect">
            <a:avLst/>
          </a:prstGeom>
          <a:noFill/>
        </p:spPr>
        <p:txBody>
          <a:bodyPr wrap="square" rtlCol="0">
            <a:spAutoFit/>
          </a:bodyPr>
          <a:lstStyle/>
          <a:p>
            <a:pPr algn="ctr"/>
            <a:r>
              <a:rPr lang="en-US" altLang="ko-KR" sz="2400" b="1" dirty="0">
                <a:solidFill>
                  <a:schemeClr val="tx1">
                    <a:lumMod val="85000"/>
                    <a:lumOff val="15000"/>
                  </a:schemeClr>
                </a:solidFill>
                <a:effectLst>
                  <a:reflection blurRad="12700" stA="20000" endPos="45000" dist="88900" dir="5400000" sy="-100000" algn="bl" rotWithShape="0"/>
                </a:effectLst>
                <a:latin typeface="맑은 고딕" pitchFamily="50" charset="-127"/>
                <a:ea typeface="맑은 고딕" pitchFamily="50" charset="-127"/>
              </a:rPr>
              <a:t>2</a:t>
            </a:r>
            <a:r>
              <a:rPr lang="en-US" altLang="ko-KR" sz="2400" b="1" dirty="0" smtClean="0">
                <a:solidFill>
                  <a:schemeClr val="tx1">
                    <a:lumMod val="85000"/>
                    <a:lumOff val="15000"/>
                  </a:schemeClr>
                </a:solidFill>
                <a:effectLst>
                  <a:reflection blurRad="12700" stA="20000" endPos="45000" dist="88900" dir="5400000" sy="-100000" algn="bl" rotWithShape="0"/>
                </a:effectLst>
                <a:latin typeface="맑은 고딕" pitchFamily="50" charset="-127"/>
                <a:ea typeface="맑은 고딕" pitchFamily="50" charset="-127"/>
              </a:rPr>
              <a:t>. Check Point</a:t>
            </a:r>
            <a:endParaRPr lang="ko-KR" altLang="en-US" sz="2400" b="1" dirty="0">
              <a:solidFill>
                <a:schemeClr val="tx1">
                  <a:lumMod val="85000"/>
                  <a:lumOff val="15000"/>
                </a:schemeClr>
              </a:solidFill>
              <a:effectLst>
                <a:reflection blurRad="12700" stA="20000" endPos="45000" dist="88900" dir="5400000" sy="-100000" algn="bl" rotWithShape="0"/>
              </a:effectLst>
              <a:latin typeface="맑은 고딕" pitchFamily="50" charset="-127"/>
              <a:ea typeface="맑은 고딕" pitchFamily="50" charset="-127"/>
            </a:endParaRPr>
          </a:p>
        </p:txBody>
      </p:sp>
    </p:spTree>
    <p:extLst>
      <p:ext uri="{BB962C8B-B14F-4D97-AF65-F5344CB8AC3E}">
        <p14:creationId xmlns:p14="http://schemas.microsoft.com/office/powerpoint/2010/main" val="42835759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43120" y="80628"/>
            <a:ext cx="1767150" cy="369332"/>
          </a:xfrm>
          <a:prstGeom prst="rect">
            <a:avLst/>
          </a:prstGeom>
          <a:noFill/>
        </p:spPr>
        <p:txBody>
          <a:bodyPr wrap="none" rtlCol="0">
            <a:spAutoFit/>
          </a:bodyPr>
          <a:lstStyle/>
          <a:p>
            <a:r>
              <a:rPr lang="en-US" altLang="ko-KR"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2</a:t>
            </a:r>
            <a:r>
              <a:rPr lang="en-US" altLang="ko-KR" b="1" dirty="0" smtClean="0">
                <a:solidFill>
                  <a:schemeClr val="bg1"/>
                </a:solidFill>
                <a:effectLst>
                  <a:outerShdw blurRad="38100" dist="38100" dir="2700000" algn="tl">
                    <a:srgbClr val="000000">
                      <a:alpha val="43137"/>
                    </a:srgbClr>
                  </a:outerShdw>
                </a:effectLst>
                <a:latin typeface="맑은 고딕" pitchFamily="50" charset="-127"/>
                <a:ea typeface="맑은 고딕" pitchFamily="50" charset="-127"/>
              </a:rPr>
              <a:t>. Check Point</a:t>
            </a:r>
            <a:endParaRPr lang="ko-KR" altLang="en-US" b="1" dirty="0">
              <a:solidFill>
                <a:schemeClr val="bg1"/>
              </a:solidFill>
              <a:effectLst>
                <a:outerShdw blurRad="38100" dist="38100" dir="2700000" algn="tl">
                  <a:srgbClr val="000000">
                    <a:alpha val="43137"/>
                  </a:srgbClr>
                </a:outerShdw>
              </a:effectLst>
              <a:latin typeface="맑은 고딕" pitchFamily="50" charset="-127"/>
              <a:ea typeface="맑은 고딕" pitchFamily="50" charset="-127"/>
            </a:endParaRPr>
          </a:p>
        </p:txBody>
      </p:sp>
      <p:sp>
        <p:nvSpPr>
          <p:cNvPr id="16" name="TextBox 15"/>
          <p:cNvSpPr txBox="1"/>
          <p:nvPr/>
        </p:nvSpPr>
        <p:spPr>
          <a:xfrm>
            <a:off x="4864624" y="96017"/>
            <a:ext cx="4759636" cy="338554"/>
          </a:xfrm>
          <a:prstGeom prst="rect">
            <a:avLst/>
          </a:prstGeom>
          <a:noFill/>
        </p:spPr>
        <p:txBody>
          <a:bodyPr wrap="none" rtlCol="0">
            <a:spAutoFit/>
          </a:bodyPr>
          <a:lstStyle/>
          <a:p>
            <a:pPr algn="r"/>
            <a:r>
              <a:rPr lang="en-US" altLang="ko-KR" sz="1600" b="1" dirty="0">
                <a:solidFill>
                  <a:schemeClr val="accent1">
                    <a:lumMod val="40000"/>
                    <a:lumOff val="60000"/>
                  </a:schemeClr>
                </a:solidFill>
                <a:latin typeface="맑은 고딕" pitchFamily="50" charset="-127"/>
                <a:ea typeface="맑은 고딕" pitchFamily="50" charset="-127"/>
              </a:rPr>
              <a:t>2</a:t>
            </a:r>
            <a:r>
              <a:rPr lang="en-US" altLang="ko-KR" sz="1600" b="1" dirty="0" smtClean="0">
                <a:solidFill>
                  <a:schemeClr val="accent1">
                    <a:lumMod val="40000"/>
                    <a:lumOff val="60000"/>
                  </a:schemeClr>
                </a:solidFill>
                <a:latin typeface="맑은 고딕" pitchFamily="50" charset="-127"/>
                <a:ea typeface="맑은 고딕" pitchFamily="50" charset="-127"/>
              </a:rPr>
              <a:t>-1. </a:t>
            </a:r>
            <a:r>
              <a:rPr lang="ko-KR" altLang="en-US" sz="1600" b="1" dirty="0" smtClean="0">
                <a:solidFill>
                  <a:schemeClr val="accent1">
                    <a:lumMod val="40000"/>
                    <a:lumOff val="60000"/>
                  </a:schemeClr>
                </a:solidFill>
                <a:latin typeface="맑은 고딕" pitchFamily="50" charset="-127"/>
                <a:ea typeface="맑은 고딕" pitchFamily="50" charset="-127"/>
              </a:rPr>
              <a:t>프로젝트 유형 구성 전략에 영향을 주는 요소</a:t>
            </a:r>
            <a:endParaRPr lang="ko-KR" altLang="en-US" sz="1600" b="1" dirty="0">
              <a:solidFill>
                <a:schemeClr val="accent1">
                  <a:lumMod val="40000"/>
                  <a:lumOff val="60000"/>
                </a:schemeClr>
              </a:solidFill>
              <a:latin typeface="맑은 고딕" pitchFamily="50" charset="-127"/>
              <a:ea typeface="맑은 고딕" pitchFamily="50" charset="-127"/>
            </a:endParaRPr>
          </a:p>
        </p:txBody>
      </p:sp>
      <p:graphicFrame>
        <p:nvGraphicFramePr>
          <p:cNvPr id="13" name="표 12"/>
          <p:cNvGraphicFramePr>
            <a:graphicFrameLocks noGrp="1"/>
          </p:cNvGraphicFramePr>
          <p:nvPr>
            <p:extLst>
              <p:ext uri="{D42A27DB-BD31-4B8C-83A1-F6EECF244321}">
                <p14:modId xmlns:p14="http://schemas.microsoft.com/office/powerpoint/2010/main" val="27194051"/>
              </p:ext>
            </p:extLst>
          </p:nvPr>
        </p:nvGraphicFramePr>
        <p:xfrm>
          <a:off x="452438" y="1931556"/>
          <a:ext cx="9001125" cy="3776768"/>
        </p:xfrm>
        <a:graphic>
          <a:graphicData uri="http://schemas.openxmlformats.org/drawingml/2006/table">
            <a:tbl>
              <a:tblPr firstRow="1" bandRow="1">
                <a:tableStyleId>{5940675A-B579-460E-94D1-54222C63F5DA}</a:tableStyleId>
              </a:tblPr>
              <a:tblGrid>
                <a:gridCol w="2556346"/>
                <a:gridCol w="6444779"/>
              </a:tblGrid>
              <a:tr h="370840">
                <a:tc gridSpan="2">
                  <a:txBody>
                    <a:bodyPr/>
                    <a:lstStyle/>
                    <a:p>
                      <a:pPr algn="ctr" latinLnBrk="1"/>
                      <a:r>
                        <a:rPr lang="ko-KR" altLang="en-US" sz="1200" b="1" dirty="0" smtClean="0">
                          <a:latin typeface="맑은 고딕" pitchFamily="50" charset="-127"/>
                          <a:ea typeface="맑은 고딕" pitchFamily="50" charset="-127"/>
                        </a:rPr>
                        <a:t>영향 요소</a:t>
                      </a:r>
                      <a:endParaRPr lang="ko-KR" altLang="en-US" sz="1200" b="1" dirty="0">
                        <a:latin typeface="맑은 고딕" pitchFamily="50" charset="-127"/>
                        <a:ea typeface="맑은 고딕" pitchFamily="50" charset="-127"/>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E9EBED"/>
                    </a:solidFill>
                  </a:tcPr>
                </a:tc>
                <a:tc hMerge="1">
                  <a:txBody>
                    <a:bodyPr/>
                    <a:lstStyle/>
                    <a:p>
                      <a:pPr latinLnBrk="1"/>
                      <a:endParaRPr lang="ko-KR" altLang="en-US"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370840">
                <a:tc>
                  <a:txBody>
                    <a:bodyPr/>
                    <a:lstStyle/>
                    <a:p>
                      <a:pPr algn="ctr" latinLnBrk="1"/>
                      <a:r>
                        <a:rPr lang="en-US" altLang="ko-KR" sz="1100" b="1" kern="1200" dirty="0" smtClean="0">
                          <a:solidFill>
                            <a:schemeClr val="tx1"/>
                          </a:solidFill>
                          <a:latin typeface="맑은 고딕" pitchFamily="50" charset="-127"/>
                          <a:ea typeface="맑은 고딕" pitchFamily="50" charset="-127"/>
                          <a:cs typeface="+mn-cs"/>
                        </a:rPr>
                        <a:t>Category</a:t>
                      </a:r>
                      <a:endParaRPr lang="ko-KR" altLang="en-US" sz="1100" b="1" kern="1200" dirty="0">
                        <a:solidFill>
                          <a:schemeClr val="tx1"/>
                        </a:solidFill>
                        <a:latin typeface="맑은 고딕" pitchFamily="50" charset="-127"/>
                        <a:ea typeface="맑은 고딕" pitchFamily="50" charset="-127"/>
                        <a:cs typeface="+mn-cs"/>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E9EBED"/>
                    </a:solidFill>
                  </a:tcPr>
                </a:tc>
                <a:tc>
                  <a:txBody>
                    <a:bodyPr/>
                    <a:lstStyle/>
                    <a:p>
                      <a:pPr algn="ctr" latinLnBrk="1"/>
                      <a:r>
                        <a:rPr lang="en-US" altLang="ko-KR" sz="1100" b="1" kern="1200" dirty="0" smtClean="0">
                          <a:solidFill>
                            <a:schemeClr val="tx1"/>
                          </a:solidFill>
                          <a:latin typeface="맑은 고딕" pitchFamily="50" charset="-127"/>
                          <a:ea typeface="맑은 고딕" pitchFamily="50" charset="-127"/>
                          <a:cs typeface="+mn-cs"/>
                        </a:rPr>
                        <a:t>Check</a:t>
                      </a:r>
                      <a:r>
                        <a:rPr lang="en-US" altLang="ko-KR" sz="1100" b="1" kern="1200" baseline="0" dirty="0" smtClean="0">
                          <a:solidFill>
                            <a:schemeClr val="tx1"/>
                          </a:solidFill>
                          <a:latin typeface="맑은 고딕" pitchFamily="50" charset="-127"/>
                          <a:ea typeface="맑은 고딕" pitchFamily="50" charset="-127"/>
                          <a:cs typeface="+mn-cs"/>
                        </a:rPr>
                        <a:t> Point</a:t>
                      </a:r>
                      <a:endParaRPr lang="ko-KR" altLang="en-US" sz="1100" b="1" kern="1200" dirty="0">
                        <a:solidFill>
                          <a:schemeClr val="tx1"/>
                        </a:solidFill>
                        <a:latin typeface="맑은 고딕" pitchFamily="50" charset="-127"/>
                        <a:ea typeface="맑은 고딕" pitchFamily="50" charset="-127"/>
                        <a:cs typeface="+mn-cs"/>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E9EBED"/>
                    </a:solidFill>
                  </a:tcPr>
                </a:tc>
              </a:tr>
              <a:tr h="288000">
                <a:tc>
                  <a:txBody>
                    <a:bodyPr/>
                    <a:lstStyle/>
                    <a:p>
                      <a:pPr algn="l" fontAlgn="ctr"/>
                      <a:r>
                        <a:rPr lang="en-US" sz="1000" b="0" kern="1200" dirty="0">
                          <a:solidFill>
                            <a:schemeClr val="tx1"/>
                          </a:solidFill>
                          <a:latin typeface="맑은 고딕" pitchFamily="50" charset="-127"/>
                          <a:ea typeface="맑은 고딕" pitchFamily="50" charset="-127"/>
                          <a:cs typeface="+mn-cs"/>
                        </a:rPr>
                        <a:t>Dependency</a:t>
                      </a:r>
                    </a:p>
                  </a:txBody>
                  <a:tcPr marL="92416" marR="92416" marT="92416" marB="92416"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ctr"/>
                      <a:r>
                        <a:rPr lang="en-US" sz="1000" b="0" kern="1200">
                          <a:solidFill>
                            <a:schemeClr val="tx1"/>
                          </a:solidFill>
                          <a:latin typeface="맑은 고딕" pitchFamily="50" charset="-127"/>
                          <a:ea typeface="맑은 고딕" pitchFamily="50" charset="-127"/>
                          <a:cs typeface="+mn-cs"/>
                        </a:rPr>
                        <a:t>Project </a:t>
                      </a:r>
                      <a:r>
                        <a:rPr lang="ko-KR" altLang="en-US" sz="1000" b="0" kern="1200">
                          <a:solidFill>
                            <a:schemeClr val="tx1"/>
                          </a:solidFill>
                          <a:latin typeface="맑은 고딕" pitchFamily="50" charset="-127"/>
                          <a:ea typeface="맑은 고딕" pitchFamily="50" charset="-127"/>
                          <a:cs typeface="+mn-cs"/>
                        </a:rPr>
                        <a:t>간 의존 관계</a:t>
                      </a:r>
                    </a:p>
                  </a:txBody>
                  <a:tcPr marL="92416" marR="92416" marT="92416" marB="9241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288000">
                <a:tc>
                  <a:txBody>
                    <a:bodyPr/>
                    <a:lstStyle/>
                    <a:p>
                      <a:pPr algn="l" fontAlgn="ctr"/>
                      <a:r>
                        <a:rPr lang="en-US" sz="1000" b="0" kern="1200" dirty="0">
                          <a:solidFill>
                            <a:schemeClr val="tx1"/>
                          </a:solidFill>
                          <a:latin typeface="맑은 고딕" pitchFamily="50" charset="-127"/>
                          <a:ea typeface="맑은 고딕" pitchFamily="50" charset="-127"/>
                          <a:cs typeface="+mn-cs"/>
                        </a:rPr>
                        <a:t>Processing</a:t>
                      </a:r>
                    </a:p>
                  </a:txBody>
                  <a:tcPr marL="92416" marR="92416" marT="92416" marB="92416"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3F4F5"/>
                    </a:solidFill>
                  </a:tcPr>
                </a:tc>
                <a:tc>
                  <a:txBody>
                    <a:bodyPr/>
                    <a:lstStyle/>
                    <a:p>
                      <a:pPr algn="l" fontAlgn="ctr"/>
                      <a:r>
                        <a:rPr lang="ko-KR" altLang="en-US" sz="1000" b="0" kern="1200">
                          <a:solidFill>
                            <a:schemeClr val="tx1"/>
                          </a:solidFill>
                          <a:latin typeface="맑은 고딕" pitchFamily="50" charset="-127"/>
                          <a:ea typeface="맑은 고딕" pitchFamily="50" charset="-127"/>
                          <a:cs typeface="+mn-cs"/>
                        </a:rPr>
                        <a:t>직렬</a:t>
                      </a:r>
                      <a:r>
                        <a:rPr lang="en-US" altLang="ko-KR" sz="1000" b="0" kern="1200">
                          <a:solidFill>
                            <a:schemeClr val="tx1"/>
                          </a:solidFill>
                          <a:latin typeface="맑은 고딕" pitchFamily="50" charset="-127"/>
                          <a:ea typeface="맑은 고딕" pitchFamily="50" charset="-127"/>
                          <a:cs typeface="+mn-cs"/>
                        </a:rPr>
                        <a:t>/</a:t>
                      </a:r>
                      <a:r>
                        <a:rPr lang="ko-KR" altLang="en-US" sz="1000" b="0" kern="1200">
                          <a:solidFill>
                            <a:schemeClr val="tx1"/>
                          </a:solidFill>
                          <a:latin typeface="맑은 고딕" pitchFamily="50" charset="-127"/>
                          <a:ea typeface="맑은 고딕" pitchFamily="50" charset="-127"/>
                          <a:cs typeface="+mn-cs"/>
                        </a:rPr>
                        <a:t>병렬 처리 여부</a:t>
                      </a:r>
                    </a:p>
                  </a:txBody>
                  <a:tcPr marL="92416" marR="92416" marT="92416" marB="9241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3F4F5"/>
                    </a:solidFill>
                  </a:tcPr>
                </a:tc>
              </a:tr>
              <a:tr h="288000">
                <a:tc>
                  <a:txBody>
                    <a:bodyPr/>
                    <a:lstStyle/>
                    <a:p>
                      <a:pPr algn="l" fontAlgn="ctr"/>
                      <a:r>
                        <a:rPr lang="en-US" sz="1000" b="0" kern="1200" dirty="0">
                          <a:solidFill>
                            <a:schemeClr val="tx1"/>
                          </a:solidFill>
                          <a:latin typeface="맑은 고딕" pitchFamily="50" charset="-127"/>
                          <a:ea typeface="맑은 고딕" pitchFamily="50" charset="-127"/>
                          <a:cs typeface="+mn-cs"/>
                        </a:rPr>
                        <a:t>Overwrite any locally modified files</a:t>
                      </a:r>
                    </a:p>
                  </a:txBody>
                  <a:tcPr marL="92416" marR="92416" marT="92416" marB="92416"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ctr"/>
                      <a:r>
                        <a:rPr lang="ko-KR" altLang="en-US" sz="1000" b="0" kern="1200" dirty="0">
                          <a:solidFill>
                            <a:schemeClr val="tx1"/>
                          </a:solidFill>
                          <a:latin typeface="맑은 고딕" pitchFamily="50" charset="-127"/>
                          <a:ea typeface="맑은 고딕" pitchFamily="50" charset="-127"/>
                          <a:cs typeface="+mn-cs"/>
                        </a:rPr>
                        <a:t>서버 직접 수정 파일 덮어 쓰기 여부</a:t>
                      </a:r>
                    </a:p>
                  </a:txBody>
                  <a:tcPr marL="92416" marR="92416" marT="92416" marB="9241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288000">
                <a:tc>
                  <a:txBody>
                    <a:bodyPr/>
                    <a:lstStyle/>
                    <a:p>
                      <a:pPr algn="l" fontAlgn="ctr"/>
                      <a:r>
                        <a:rPr lang="en-US" sz="1000" b="0" kern="1200" dirty="0">
                          <a:solidFill>
                            <a:schemeClr val="tx1"/>
                          </a:solidFill>
                          <a:latin typeface="맑은 고딕" pitchFamily="50" charset="-127"/>
                          <a:ea typeface="맑은 고딕" pitchFamily="50" charset="-127"/>
                          <a:cs typeface="+mn-cs"/>
                        </a:rPr>
                        <a:t>Maintain file timestamp</a:t>
                      </a:r>
                    </a:p>
                  </a:txBody>
                  <a:tcPr marL="92416" marR="92416" marT="92416" marB="92416"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3F4F5"/>
                    </a:solidFill>
                  </a:tcPr>
                </a:tc>
                <a:tc>
                  <a:txBody>
                    <a:bodyPr/>
                    <a:lstStyle/>
                    <a:p>
                      <a:pPr algn="l" fontAlgn="ctr"/>
                      <a:r>
                        <a:rPr lang="ko-KR" altLang="en-US" sz="1000" b="0" kern="1200" dirty="0">
                          <a:solidFill>
                            <a:schemeClr val="tx1"/>
                          </a:solidFill>
                          <a:latin typeface="맑은 고딕" pitchFamily="50" charset="-127"/>
                          <a:ea typeface="맑은 고딕" pitchFamily="50" charset="-127"/>
                          <a:cs typeface="+mn-cs"/>
                        </a:rPr>
                        <a:t>파일 생성</a:t>
                      </a:r>
                      <a:r>
                        <a:rPr lang="en-US" altLang="ko-KR" sz="1000" b="0" kern="1200" dirty="0">
                          <a:solidFill>
                            <a:schemeClr val="tx1"/>
                          </a:solidFill>
                          <a:latin typeface="맑은 고딕" pitchFamily="50" charset="-127"/>
                          <a:ea typeface="맑은 고딕" pitchFamily="50" charset="-127"/>
                          <a:cs typeface="+mn-cs"/>
                        </a:rPr>
                        <a:t>/</a:t>
                      </a:r>
                      <a:r>
                        <a:rPr lang="ko-KR" altLang="en-US" sz="1000" b="0" kern="1200" dirty="0">
                          <a:solidFill>
                            <a:schemeClr val="tx1"/>
                          </a:solidFill>
                          <a:latin typeface="맑은 고딕" pitchFamily="50" charset="-127"/>
                          <a:ea typeface="맑은 고딕" pitchFamily="50" charset="-127"/>
                          <a:cs typeface="+mn-cs"/>
                        </a:rPr>
                        <a:t>수정 시간 유지 여부</a:t>
                      </a:r>
                    </a:p>
                  </a:txBody>
                  <a:tcPr marL="92416" marR="92416" marT="92416" marB="9241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3F4F5"/>
                    </a:solidFill>
                  </a:tcPr>
                </a:tc>
              </a:tr>
              <a:tr h="288000">
                <a:tc>
                  <a:txBody>
                    <a:bodyPr/>
                    <a:lstStyle/>
                    <a:p>
                      <a:pPr algn="l" fontAlgn="ctr"/>
                      <a:r>
                        <a:rPr lang="en-US" sz="1000" b="0" kern="1200">
                          <a:solidFill>
                            <a:schemeClr val="tx1"/>
                          </a:solidFill>
                          <a:latin typeface="맑은 고딕" pitchFamily="50" charset="-127"/>
                          <a:ea typeface="맑은 고딕" pitchFamily="50" charset="-127"/>
                          <a:cs typeface="+mn-cs"/>
                        </a:rPr>
                        <a:t>Long term job isolation</a:t>
                      </a:r>
                    </a:p>
                  </a:txBody>
                  <a:tcPr marL="92416" marR="92416" marT="92416" marB="92416"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ko-KR" altLang="en-US" sz="1000" b="0" kern="1200">
                          <a:solidFill>
                            <a:schemeClr val="tx1"/>
                          </a:solidFill>
                          <a:latin typeface="맑은 고딕" pitchFamily="50" charset="-127"/>
                          <a:ea typeface="맑은 고딕" pitchFamily="50" charset="-127"/>
                          <a:cs typeface="+mn-cs"/>
                        </a:rPr>
                        <a:t>장시간 소요 </a:t>
                      </a:r>
                      <a:r>
                        <a:rPr lang="en-US" altLang="ko-KR" sz="1000" b="0" kern="1200">
                          <a:solidFill>
                            <a:schemeClr val="tx1"/>
                          </a:solidFill>
                          <a:latin typeface="맑은 고딕" pitchFamily="50" charset="-127"/>
                          <a:ea typeface="맑은 고딕" pitchFamily="50" charset="-127"/>
                          <a:cs typeface="+mn-cs"/>
                        </a:rPr>
                        <a:t>Job </a:t>
                      </a:r>
                      <a:r>
                        <a:rPr lang="ko-KR" altLang="en-US" sz="1000" b="0" kern="1200">
                          <a:solidFill>
                            <a:schemeClr val="tx1"/>
                          </a:solidFill>
                          <a:latin typeface="맑은 고딕" pitchFamily="50" charset="-127"/>
                          <a:ea typeface="맑은 고딕" pitchFamily="50" charset="-127"/>
                          <a:cs typeface="+mn-cs"/>
                        </a:rPr>
                        <a:t>분리</a:t>
                      </a:r>
                    </a:p>
                  </a:txBody>
                  <a:tcPr marL="92416" marR="92416" marT="92416" marB="9241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88000">
                <a:tc>
                  <a:txBody>
                    <a:bodyPr/>
                    <a:lstStyle/>
                    <a:p>
                      <a:pPr algn="l" fontAlgn="ctr"/>
                      <a:r>
                        <a:rPr lang="en-US" sz="1000" b="0" kern="1200" dirty="0">
                          <a:solidFill>
                            <a:schemeClr val="tx1"/>
                          </a:solidFill>
                          <a:latin typeface="맑은 고딕" pitchFamily="50" charset="-127"/>
                          <a:ea typeface="맑은 고딕" pitchFamily="50" charset="-127"/>
                          <a:cs typeface="+mn-cs"/>
                        </a:rPr>
                        <a:t>Exclusion</a:t>
                      </a:r>
                    </a:p>
                  </a:txBody>
                  <a:tcPr marL="92416" marR="92416" marT="92416" marB="92416"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3F4F5"/>
                    </a:solidFill>
                  </a:tcPr>
                </a:tc>
                <a:tc>
                  <a:txBody>
                    <a:bodyPr/>
                    <a:lstStyle/>
                    <a:p>
                      <a:pPr algn="l" fontAlgn="ctr"/>
                      <a:r>
                        <a:rPr lang="ko-KR" altLang="en-US" sz="1000" b="0" kern="1200" dirty="0">
                          <a:solidFill>
                            <a:schemeClr val="tx1"/>
                          </a:solidFill>
                          <a:latin typeface="맑은 고딕" pitchFamily="50" charset="-127"/>
                          <a:ea typeface="맑은 고딕" pitchFamily="50" charset="-127"/>
                          <a:cs typeface="+mn-cs"/>
                        </a:rPr>
                        <a:t>배타적 </a:t>
                      </a:r>
                      <a:r>
                        <a:rPr lang="en-US" sz="1000" b="0" kern="1200" dirty="0">
                          <a:solidFill>
                            <a:schemeClr val="tx1"/>
                          </a:solidFill>
                          <a:latin typeface="맑은 고딕" pitchFamily="50" charset="-127"/>
                          <a:ea typeface="맑은 고딕" pitchFamily="50" charset="-127"/>
                          <a:cs typeface="+mn-cs"/>
                        </a:rPr>
                        <a:t>Job </a:t>
                      </a:r>
                      <a:r>
                        <a:rPr lang="ko-KR" altLang="en-US" sz="1000" b="0" kern="1200" dirty="0">
                          <a:solidFill>
                            <a:schemeClr val="tx1"/>
                          </a:solidFill>
                          <a:latin typeface="맑은 고딕" pitchFamily="50" charset="-127"/>
                          <a:ea typeface="맑은 고딕" pitchFamily="50" charset="-127"/>
                          <a:cs typeface="+mn-cs"/>
                        </a:rPr>
                        <a:t>처리</a:t>
                      </a:r>
                    </a:p>
                  </a:txBody>
                  <a:tcPr marL="92416" marR="92416" marT="92416" marB="9241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3F4F5"/>
                    </a:solidFill>
                  </a:tcPr>
                </a:tc>
              </a:tr>
              <a:tr h="288000">
                <a:tc>
                  <a:txBody>
                    <a:bodyPr/>
                    <a:lstStyle/>
                    <a:p>
                      <a:pPr algn="l" fontAlgn="ctr"/>
                      <a:r>
                        <a:rPr lang="en-US" sz="1000" b="0" kern="1200" dirty="0">
                          <a:solidFill>
                            <a:schemeClr val="tx1"/>
                          </a:solidFill>
                          <a:latin typeface="맑은 고딕" pitchFamily="50" charset="-127"/>
                          <a:ea typeface="맑은 고딕" pitchFamily="50" charset="-127"/>
                          <a:cs typeface="+mn-cs"/>
                        </a:rPr>
                        <a:t>Critical Block</a:t>
                      </a:r>
                    </a:p>
                  </a:txBody>
                  <a:tcPr marL="92416" marR="92416" marT="92416" marB="92416"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ko-KR" altLang="en-US" sz="1000" b="0" kern="1200" dirty="0">
                          <a:solidFill>
                            <a:schemeClr val="tx1"/>
                          </a:solidFill>
                          <a:latin typeface="맑은 고딕" pitchFamily="50" charset="-127"/>
                          <a:ea typeface="맑은 고딕" pitchFamily="50" charset="-127"/>
                          <a:cs typeface="+mn-cs"/>
                        </a:rPr>
                        <a:t>병렬 처리 시 </a:t>
                      </a:r>
                      <a:r>
                        <a:rPr lang="en-US" sz="1000" b="0" kern="1200" dirty="0">
                          <a:solidFill>
                            <a:schemeClr val="tx1"/>
                          </a:solidFill>
                          <a:latin typeface="맑은 고딕" pitchFamily="50" charset="-127"/>
                          <a:ea typeface="맑은 고딕" pitchFamily="50" charset="-127"/>
                          <a:cs typeface="+mn-cs"/>
                        </a:rPr>
                        <a:t>Race Condition </a:t>
                      </a:r>
                      <a:r>
                        <a:rPr lang="ko-KR" altLang="en-US" sz="1000" b="0" kern="1200" dirty="0">
                          <a:solidFill>
                            <a:schemeClr val="tx1"/>
                          </a:solidFill>
                          <a:latin typeface="맑은 고딕" pitchFamily="50" charset="-127"/>
                          <a:ea typeface="맑은 고딕" pitchFamily="50" charset="-127"/>
                          <a:cs typeface="+mn-cs"/>
                        </a:rPr>
                        <a:t>방지</a:t>
                      </a:r>
                    </a:p>
                  </a:txBody>
                  <a:tcPr marL="92416" marR="92416" marT="92416" marB="9241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88000">
                <a:tc>
                  <a:txBody>
                    <a:bodyPr/>
                    <a:lstStyle/>
                    <a:p>
                      <a:pPr algn="l" fontAlgn="ctr"/>
                      <a:r>
                        <a:rPr lang="en-US" sz="1000" b="0" kern="1200" dirty="0">
                          <a:solidFill>
                            <a:schemeClr val="tx1"/>
                          </a:solidFill>
                          <a:latin typeface="맑은 고딕" pitchFamily="50" charset="-127"/>
                          <a:ea typeface="맑은 고딕" pitchFamily="50" charset="-127"/>
                          <a:cs typeface="+mn-cs"/>
                        </a:rPr>
                        <a:t>Integrity</a:t>
                      </a:r>
                    </a:p>
                  </a:txBody>
                  <a:tcPr marL="92416" marR="92416" marT="92416" marB="92416"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3F4F5"/>
                    </a:solidFill>
                  </a:tcPr>
                </a:tc>
                <a:tc>
                  <a:txBody>
                    <a:bodyPr/>
                    <a:lstStyle/>
                    <a:p>
                      <a:pPr algn="l" fontAlgn="ctr"/>
                      <a:r>
                        <a:rPr lang="en-US" sz="1000" b="0" kern="1200" dirty="0">
                          <a:solidFill>
                            <a:schemeClr val="tx1"/>
                          </a:solidFill>
                          <a:latin typeface="맑은 고딕" pitchFamily="50" charset="-127"/>
                          <a:ea typeface="맑은 고딕" pitchFamily="50" charset="-127"/>
                          <a:cs typeface="+mn-cs"/>
                        </a:rPr>
                        <a:t>Target(development, staging, production server)</a:t>
                      </a:r>
                      <a:r>
                        <a:rPr lang="ko-KR" altLang="en-US" sz="1000" b="0" kern="1200" dirty="0">
                          <a:solidFill>
                            <a:schemeClr val="tx1"/>
                          </a:solidFill>
                          <a:latin typeface="맑은 고딕" pitchFamily="50" charset="-127"/>
                          <a:ea typeface="맑은 고딕" pitchFamily="50" charset="-127"/>
                          <a:cs typeface="+mn-cs"/>
                        </a:rPr>
                        <a:t>간 파일 </a:t>
                      </a:r>
                      <a:r>
                        <a:rPr lang="ko-KR" altLang="en-US" sz="1000" b="0" kern="1200" dirty="0" err="1">
                          <a:solidFill>
                            <a:schemeClr val="tx1"/>
                          </a:solidFill>
                          <a:latin typeface="맑은 고딕" pitchFamily="50" charset="-127"/>
                          <a:ea typeface="맑은 고딕" pitchFamily="50" charset="-127"/>
                          <a:cs typeface="+mn-cs"/>
                        </a:rPr>
                        <a:t>무결성</a:t>
                      </a:r>
                      <a:endParaRPr lang="ko-KR" altLang="en-US" sz="1000" b="0" kern="1200" dirty="0">
                        <a:solidFill>
                          <a:schemeClr val="tx1"/>
                        </a:solidFill>
                        <a:latin typeface="맑은 고딕" pitchFamily="50" charset="-127"/>
                        <a:ea typeface="맑은 고딕" pitchFamily="50" charset="-127"/>
                        <a:cs typeface="+mn-cs"/>
                      </a:endParaRPr>
                    </a:p>
                  </a:txBody>
                  <a:tcPr marL="92416" marR="92416" marT="92416" marB="9241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3F4F5"/>
                    </a:solidFill>
                  </a:tcPr>
                </a:tc>
              </a:tr>
              <a:tr h="288000">
                <a:tc>
                  <a:txBody>
                    <a:bodyPr/>
                    <a:lstStyle/>
                    <a:p>
                      <a:pPr algn="l" fontAlgn="ctr"/>
                      <a:r>
                        <a:rPr lang="en-US" sz="1000" b="0" kern="1200">
                          <a:solidFill>
                            <a:schemeClr val="tx1"/>
                          </a:solidFill>
                          <a:latin typeface="맑은 고딕" pitchFamily="50" charset="-127"/>
                          <a:ea typeface="맑은 고딕" pitchFamily="50" charset="-127"/>
                          <a:cs typeface="+mn-cs"/>
                        </a:rPr>
                        <a:t>Server specific configuration: Profile</a:t>
                      </a:r>
                    </a:p>
                  </a:txBody>
                  <a:tcPr marL="92416" marR="92416" marT="92416" marB="92416"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en-US" sz="1000" b="0" kern="1200" dirty="0">
                          <a:solidFill>
                            <a:schemeClr val="tx1"/>
                          </a:solidFill>
                          <a:latin typeface="맑은 고딕" pitchFamily="50" charset="-127"/>
                          <a:ea typeface="맑은 고딕" pitchFamily="50" charset="-127"/>
                          <a:cs typeface="+mn-cs"/>
                        </a:rPr>
                        <a:t>Target(development, staging, production server)</a:t>
                      </a:r>
                      <a:r>
                        <a:rPr lang="ko-KR" altLang="en-US" sz="1000" b="0" kern="1200" dirty="0">
                          <a:solidFill>
                            <a:schemeClr val="tx1"/>
                          </a:solidFill>
                          <a:latin typeface="맑은 고딕" pitchFamily="50" charset="-127"/>
                          <a:ea typeface="맑은 고딕" pitchFamily="50" charset="-127"/>
                          <a:cs typeface="+mn-cs"/>
                        </a:rPr>
                        <a:t>간 설정 파일 분리</a:t>
                      </a:r>
                    </a:p>
                  </a:txBody>
                  <a:tcPr marL="92416" marR="92416" marT="92416" marB="9241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bl>
          </a:graphicData>
        </a:graphic>
      </p:graphicFrame>
      <p:sp>
        <p:nvSpPr>
          <p:cNvPr id="20" name="TextBox 19"/>
          <p:cNvSpPr txBox="1"/>
          <p:nvPr/>
        </p:nvSpPr>
        <p:spPr>
          <a:xfrm>
            <a:off x="434905" y="800708"/>
            <a:ext cx="9018658" cy="677108"/>
          </a:xfrm>
          <a:prstGeom prst="rect">
            <a:avLst/>
          </a:prstGeom>
          <a:noFill/>
        </p:spPr>
        <p:txBody>
          <a:bodyPr wrap="square" rtlCol="0">
            <a:spAutoFit/>
          </a:bodyPr>
          <a:lstStyle/>
          <a:p>
            <a:pPr algn="just"/>
            <a:r>
              <a:rPr lang="ko-KR" altLang="en-US" sz="1600" b="1" dirty="0" err="1" smtClean="0">
                <a:latin typeface="맑은 고딕" pitchFamily="50" charset="-127"/>
                <a:ea typeface="맑은 고딕" pitchFamily="50" charset="-127"/>
              </a:rPr>
              <a:t>빌드</a:t>
            </a:r>
            <a:r>
              <a:rPr lang="en-US" altLang="ko-KR" sz="1600" b="1" dirty="0" smtClean="0">
                <a:latin typeface="맑은 고딕" pitchFamily="50" charset="-127"/>
                <a:ea typeface="맑은 고딕" pitchFamily="50" charset="-127"/>
              </a:rPr>
              <a:t>, </a:t>
            </a:r>
            <a:r>
              <a:rPr lang="ko-KR" altLang="en-US" sz="1600" b="1" dirty="0" smtClean="0">
                <a:latin typeface="맑은 고딕" pitchFamily="50" charset="-127"/>
                <a:ea typeface="맑은 고딕" pitchFamily="50" charset="-127"/>
              </a:rPr>
              <a:t>배포 전략에 </a:t>
            </a:r>
            <a:r>
              <a:rPr lang="ko-KR" altLang="en-US" sz="1600" b="1" dirty="0">
                <a:latin typeface="맑은 고딕" pitchFamily="50" charset="-127"/>
                <a:ea typeface="맑은 고딕" pitchFamily="50" charset="-127"/>
              </a:rPr>
              <a:t>영향을 주는 </a:t>
            </a:r>
            <a:r>
              <a:rPr lang="ko-KR" altLang="en-US" sz="1600" b="1" dirty="0" smtClean="0">
                <a:latin typeface="맑은 고딕" pitchFamily="50" charset="-127"/>
                <a:ea typeface="맑은 고딕" pitchFamily="50" charset="-127"/>
              </a:rPr>
              <a:t>요소</a:t>
            </a:r>
            <a:endParaRPr lang="en-US" altLang="ko-KR" sz="1600" b="1" dirty="0" smtClean="0">
              <a:latin typeface="맑은 고딕" pitchFamily="50" charset="-127"/>
              <a:ea typeface="맑은 고딕" pitchFamily="50" charset="-127"/>
            </a:endParaRPr>
          </a:p>
          <a:p>
            <a:pPr algn="just"/>
            <a:endParaRPr lang="en-US" altLang="ko-KR" sz="1100" b="1" dirty="0" smtClean="0">
              <a:latin typeface="맑은 고딕" pitchFamily="50" charset="-127"/>
              <a:ea typeface="맑은 고딕" pitchFamily="50" charset="-127"/>
            </a:endParaRPr>
          </a:p>
          <a:p>
            <a:pPr algn="just"/>
            <a:r>
              <a:rPr lang="en-US" altLang="ko-KR" sz="1100" dirty="0" smtClean="0">
                <a:latin typeface="맑은 고딕" pitchFamily="50" charset="-127"/>
                <a:ea typeface="맑은 고딕" pitchFamily="50" charset="-127"/>
              </a:rPr>
              <a:t>- </a:t>
            </a:r>
            <a:r>
              <a:rPr lang="ko-KR" altLang="en-US" sz="1100" dirty="0" err="1" smtClean="0">
                <a:latin typeface="맑은 고딕" pitchFamily="50" charset="-127"/>
                <a:ea typeface="맑은 고딕" pitchFamily="50" charset="-127"/>
              </a:rPr>
              <a:t>빌드</a:t>
            </a:r>
            <a:r>
              <a:rPr lang="en-US" altLang="ko-KR" sz="1100" dirty="0" smtClean="0">
                <a:latin typeface="맑은 고딕" pitchFamily="50" charset="-127"/>
                <a:ea typeface="맑은 고딕" pitchFamily="50" charset="-127"/>
              </a:rPr>
              <a:t>, </a:t>
            </a:r>
            <a:r>
              <a:rPr lang="ko-KR" altLang="en-US" sz="1100" dirty="0" smtClean="0">
                <a:latin typeface="맑은 고딕" pitchFamily="50" charset="-127"/>
                <a:ea typeface="맑은 고딕" pitchFamily="50" charset="-127"/>
              </a:rPr>
              <a:t>배포 시 아래와 같은 영향 요소를 고려하여 최적의 전략을 수립할 수 있다</a:t>
            </a:r>
            <a:r>
              <a:rPr lang="en-US" altLang="ko-KR" sz="1100" dirty="0" smtClean="0">
                <a:latin typeface="맑은 고딕" pitchFamily="50" charset="-127"/>
                <a:ea typeface="맑은 고딕" pitchFamily="50" charset="-127"/>
              </a:rPr>
              <a:t>.</a:t>
            </a:r>
            <a:endParaRPr lang="en-US" altLang="ko-KR" sz="1100" dirty="0">
              <a:latin typeface="맑은 고딕" pitchFamily="50" charset="-127"/>
              <a:ea typeface="맑은 고딕" pitchFamily="50" charset="-127"/>
            </a:endParaRPr>
          </a:p>
        </p:txBody>
      </p:sp>
      <p:sp>
        <p:nvSpPr>
          <p:cNvPr id="7" name="직사각형 6"/>
          <p:cNvSpPr/>
          <p:nvPr/>
        </p:nvSpPr>
        <p:spPr>
          <a:xfrm>
            <a:off x="452500" y="2708920"/>
            <a:ext cx="1008112" cy="252028"/>
          </a:xfrm>
          <a:prstGeom prst="rect">
            <a:avLst/>
          </a:prstGeom>
          <a:noFill/>
          <a:ln w="317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8" name="직사각형 7"/>
          <p:cNvSpPr/>
          <p:nvPr/>
        </p:nvSpPr>
        <p:spPr>
          <a:xfrm>
            <a:off x="452500" y="4401108"/>
            <a:ext cx="1008112" cy="252028"/>
          </a:xfrm>
          <a:prstGeom prst="rect">
            <a:avLst/>
          </a:prstGeom>
          <a:noFill/>
          <a:ln w="317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9" name="직사각형 8"/>
          <p:cNvSpPr/>
          <p:nvPr/>
        </p:nvSpPr>
        <p:spPr>
          <a:xfrm>
            <a:off x="452500" y="4725144"/>
            <a:ext cx="1152128" cy="252028"/>
          </a:xfrm>
          <a:prstGeom prst="rect">
            <a:avLst/>
          </a:prstGeom>
          <a:noFill/>
          <a:ln w="317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39338728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Cont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ub_중">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ub_대">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ub_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1997</TotalTime>
  <Words>3170</Words>
  <Application>Microsoft Office PowerPoint</Application>
  <PresentationFormat>A4 용지(210x297mm)</PresentationFormat>
  <Paragraphs>979</Paragraphs>
  <Slides>47</Slides>
  <Notes>8</Notes>
  <HiddenSlides>0</HiddenSlides>
  <MMClips>0</MMClips>
  <ScaleCrop>false</ScaleCrop>
  <HeadingPairs>
    <vt:vector size="4" baseType="variant">
      <vt:variant>
        <vt:lpstr>테마</vt:lpstr>
      </vt:variant>
      <vt:variant>
        <vt:i4>4</vt:i4>
      </vt:variant>
      <vt:variant>
        <vt:lpstr>슬라이드 제목</vt:lpstr>
      </vt:variant>
      <vt:variant>
        <vt:i4>47</vt:i4>
      </vt:variant>
    </vt:vector>
  </HeadingPairs>
  <TitlesOfParts>
    <vt:vector size="51" baseType="lpstr">
      <vt:lpstr>Contents</vt:lpstr>
      <vt:lpstr>Sub_중</vt:lpstr>
      <vt:lpstr>Sub_대</vt:lpstr>
      <vt:lpstr>Sub_소</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designer</dc:creator>
  <cp:lastModifiedBy>bomber</cp:lastModifiedBy>
  <cp:revision>317</cp:revision>
  <dcterms:created xsi:type="dcterms:W3CDTF">2012-07-31T05:39:07Z</dcterms:created>
  <dcterms:modified xsi:type="dcterms:W3CDTF">2013-11-10T14:23:40Z</dcterms:modified>
</cp:coreProperties>
</file>