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0607-C21E-41D9-9002-10D3F9F2AF14}" type="datetimeFigureOut">
              <a:rPr lang="ko-KR" altLang="en-US" smtClean="0"/>
              <a:t>2012-07-05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24B-3466-412E-A8D4-A19C2DC70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4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0607-C21E-41D9-9002-10D3F9F2AF14}" type="datetimeFigureOut">
              <a:rPr lang="ko-KR" altLang="en-US" smtClean="0"/>
              <a:t>2012-07-05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24B-3466-412E-A8D4-A19C2DC70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6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0607-C21E-41D9-9002-10D3F9F2AF14}" type="datetimeFigureOut">
              <a:rPr lang="ko-KR" altLang="en-US" smtClean="0"/>
              <a:t>2012-07-05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24B-3466-412E-A8D4-A19C2DC70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9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0607-C21E-41D9-9002-10D3F9F2AF14}" type="datetimeFigureOut">
              <a:rPr lang="ko-KR" altLang="en-US" smtClean="0"/>
              <a:t>2012-07-05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24B-3466-412E-A8D4-A19C2DC70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00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0607-C21E-41D9-9002-10D3F9F2AF14}" type="datetimeFigureOut">
              <a:rPr lang="ko-KR" altLang="en-US" smtClean="0"/>
              <a:t>2012-07-05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24B-3466-412E-A8D4-A19C2DC70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4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0607-C21E-41D9-9002-10D3F9F2AF14}" type="datetimeFigureOut">
              <a:rPr lang="ko-KR" altLang="en-US" smtClean="0"/>
              <a:t>2012-07-05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24B-3466-412E-A8D4-A19C2DC70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08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0607-C21E-41D9-9002-10D3F9F2AF14}" type="datetimeFigureOut">
              <a:rPr lang="ko-KR" altLang="en-US" smtClean="0"/>
              <a:t>2012-07-05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24B-3466-412E-A8D4-A19C2DC70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3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0607-C21E-41D9-9002-10D3F9F2AF14}" type="datetimeFigureOut">
              <a:rPr lang="ko-KR" altLang="en-US" smtClean="0"/>
              <a:t>2012-07-05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24B-3466-412E-A8D4-A19C2DC70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0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0607-C21E-41D9-9002-10D3F9F2AF14}" type="datetimeFigureOut">
              <a:rPr lang="ko-KR" altLang="en-US" smtClean="0"/>
              <a:t>2012-07-05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24B-3466-412E-A8D4-A19C2DC70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54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0607-C21E-41D9-9002-10D3F9F2AF14}" type="datetimeFigureOut">
              <a:rPr lang="ko-KR" altLang="en-US" smtClean="0"/>
              <a:t>2012-07-05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24B-3466-412E-A8D4-A19C2DC70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8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0607-C21E-41D9-9002-10D3F9F2AF14}" type="datetimeFigureOut">
              <a:rPr lang="ko-KR" altLang="en-US" smtClean="0"/>
              <a:t>2012-07-05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024B-3466-412E-A8D4-A19C2DC70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2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0607-C21E-41D9-9002-10D3F9F2AF14}" type="datetimeFigureOut">
              <a:rPr lang="ko-KR" altLang="en-US" smtClean="0"/>
              <a:t>2012-07-05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D024B-3466-412E-A8D4-A19C2DC70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4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>
          <a:xfrm>
            <a:off x="3923928" y="58002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923928" y="59526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923928" y="19068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923928" y="2059296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67544" y="2059296"/>
            <a:ext cx="2160240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67544" y="1906896"/>
            <a:ext cx="1944216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599892" y="2059296"/>
            <a:ext cx="0" cy="4468532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99792" y="2059296"/>
            <a:ext cx="0" cy="4254989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411760" y="631428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DAO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2411760" y="5661245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Manager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2411760" y="5018137"/>
            <a:ext cx="1512168" cy="4270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Service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411760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2411760" y="2415921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Dispatcher Servlet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2411760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Interceptor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4067944" y="4370066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Exception Resolver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2411760" y="1767850"/>
            <a:ext cx="1512168" cy="427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Filter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2411760" y="3068957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Mappings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4067944" y="3059024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 Argument Resolver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179512" y="260648"/>
            <a:ext cx="221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Cross Site Scripting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456571" y="119118"/>
            <a:ext cx="1512168" cy="15047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38" name="직사각형 37"/>
          <p:cNvSpPr/>
          <p:nvPr/>
        </p:nvSpPr>
        <p:spPr>
          <a:xfrm>
            <a:off x="7600587" y="692696"/>
            <a:ext cx="1224136" cy="218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Springframework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7600587" y="978245"/>
            <a:ext cx="1224136" cy="2185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EE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7600587" y="1268760"/>
            <a:ext cx="1224136" cy="2185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Java SE</a:t>
            </a:r>
            <a:endParaRPr lang="ko-KR" altLang="en-US" sz="1000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8608699" y="465640"/>
            <a:ext cx="216024" cy="5516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00587" y="332656"/>
            <a:ext cx="1078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 Flow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4067944" y="2410953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Handler Adapter</a:t>
            </a:r>
            <a:endParaRPr lang="ko-KR" altLang="en-US" sz="12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3923928" y="3928088"/>
            <a:ext cx="3456384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724128" y="3063989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WebDataBinder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4067944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 Resolver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5724128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7489189" y="3721995"/>
            <a:ext cx="1512168" cy="4270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JSP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707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</Words>
  <Application>Microsoft Office PowerPoint</Application>
  <PresentationFormat>화면 슬라이드 쇼(4:3)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4</cp:revision>
  <dcterms:created xsi:type="dcterms:W3CDTF">2012-07-05T14:49:04Z</dcterms:created>
  <dcterms:modified xsi:type="dcterms:W3CDTF">2012-07-05T15:18:06Z</dcterms:modified>
</cp:coreProperties>
</file>