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0" r:id="rId4"/>
    <p:sldId id="267" r:id="rId5"/>
    <p:sldId id="263" r:id="rId6"/>
    <p:sldId id="265" r:id="rId7"/>
    <p:sldId id="271" r:id="rId8"/>
    <p:sldId id="275" r:id="rId9"/>
    <p:sldId id="281" r:id="rId10"/>
    <p:sldId id="282" r:id="rId11"/>
    <p:sldId id="283" r:id="rId12"/>
    <p:sldId id="285" r:id="rId13"/>
    <p:sldId id="288" r:id="rId14"/>
    <p:sldId id="289" r:id="rId15"/>
    <p:sldId id="286" r:id="rId16"/>
    <p:sldId id="28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5" autoAdjust="0"/>
  </p:normalViewPr>
  <p:slideViewPr>
    <p:cSldViewPr>
      <p:cViewPr varScale="1">
        <p:scale>
          <a:sx n="67" d="100"/>
          <a:sy n="67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J2EE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smtClean="0"/>
              <a:t>J2EE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/>
              <a:t>Development (Local)</a:t>
            </a:r>
          </a:p>
          <a:p>
            <a:r>
              <a:rPr lang="en-US" altLang="ko-KR" dirty="0" smtClean="0"/>
              <a:t>: IDE embedded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3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36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14156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14156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14156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46204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46204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74804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46204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74804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41176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39752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73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6" name="직사각형 5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28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7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15719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</a:p>
          <a:p>
            <a:r>
              <a:rPr lang="en-US" altLang="ko-KR" sz="1200" dirty="0"/>
              <a:t>http://${domain}/${webapp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15719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564904"/>
            <a:ext cx="25915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564904"/>
            <a:ext cx="207404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8894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564904"/>
            <a:ext cx="248354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}/${webapp}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8894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82552" y="6093296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64" idx="1"/>
            <a:endCxn id="61" idx="3"/>
          </p:cNvCxnSpPr>
          <p:nvPr/>
        </p:nvCxnSpPr>
        <p:spPr>
          <a:xfrm flipH="1">
            <a:off x="5651428" y="6321896"/>
            <a:ext cx="6311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212976"/>
            <a:ext cx="0" cy="28803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212976"/>
            <a:ext cx="0" cy="1656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51723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356992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40" idx="2"/>
            <a:endCxn id="61" idx="0"/>
          </p:cNvCxnSpPr>
          <p:nvPr/>
        </p:nvCxnSpPr>
        <p:spPr>
          <a:xfrm flipH="1">
            <a:off x="4355630" y="5445224"/>
            <a:ext cx="692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7" name="직사각형 56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2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56" name="직사각형 5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6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437112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437112"/>
            <a:ext cx="2401041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437112"/>
            <a:ext cx="2769783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4869160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4869160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097760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4869160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097760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6" y="2204864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887" y="2204864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122697" y="2204864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60524" y="2636912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09725" y="2636912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1" idx="3"/>
            <a:endCxn id="30" idx="1"/>
          </p:cNvCxnSpPr>
          <p:nvPr/>
        </p:nvCxnSpPr>
        <p:spPr>
          <a:xfrm>
            <a:off x="2483768" y="2865512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4919" y="2636912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4" name="직선 화살표 연결선 33"/>
          <p:cNvCxnSpPr>
            <a:stCxn id="33" idx="1"/>
            <a:endCxn id="30" idx="3"/>
          </p:cNvCxnSpPr>
          <p:nvPr/>
        </p:nvCxnSpPr>
        <p:spPr>
          <a:xfrm flipH="1">
            <a:off x="5652120" y="2865512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520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176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816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07504" y="3429000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33449" y="5661248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6093296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27358" y="6093296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stCxn id="62" idx="3"/>
            <a:endCxn id="61" idx="1"/>
          </p:cNvCxnSpPr>
          <p:nvPr/>
        </p:nvCxnSpPr>
        <p:spPr>
          <a:xfrm>
            <a:off x="2501401" y="6321896"/>
            <a:ext cx="558431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2"/>
            <a:endCxn id="61" idx="0"/>
          </p:cNvCxnSpPr>
          <p:nvPr/>
        </p:nvCxnSpPr>
        <p:spPr>
          <a:xfrm flipH="1">
            <a:off x="4355630" y="5326360"/>
            <a:ext cx="692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7584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987765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55576" y="5445224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00560" y="3212976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78" name="직사각형 7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3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34" name="직사각형 33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1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969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</a:t>
            </a:r>
            <a:r>
              <a:rPr lang="en-US" altLang="ko-KR" dirty="0"/>
              <a:t>Maven Web Project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6" name="직사각형 2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HTTP / J2EE Preview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80480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3052688" y="5529808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699792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2627784" y="393305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41" name="직사각형 40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54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036464" y="4869160"/>
            <a:ext cx="45365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054517" y="4869160"/>
            <a:ext cx="28379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036464" y="2204864"/>
            <a:ext cx="45365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6384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Static / Dynamic Web </a:t>
            </a:r>
            <a:r>
              <a:rPr lang="en-US" altLang="ko-KR" dirty="0"/>
              <a:t>Project (Maven Web Project)</a:t>
            </a:r>
            <a:endParaRPr lang="en-US" altLang="ko-KR" dirty="0" smtClean="0"/>
          </a:p>
          <a:p>
            <a:r>
              <a:rPr lang="en-US" altLang="ko-KR" dirty="0" smtClean="0"/>
              <a:t>Server: </a:t>
            </a:r>
            <a:r>
              <a:rPr lang="en-US" altLang="ko-KR" dirty="0"/>
              <a:t>J2EE Preview, </a:t>
            </a:r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2768" y="5301208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72768" y="263691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315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0480" y="263691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20" idx="3"/>
            <a:endCxn id="11" idx="1"/>
          </p:cNvCxnSpPr>
          <p:nvPr/>
        </p:nvCxnSpPr>
        <p:spPr>
          <a:xfrm>
            <a:off x="3052688" y="286551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02294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54517" y="2204864"/>
            <a:ext cx="283796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60007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03786" y="263691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5" name="직사각형 44"/>
          <p:cNvSpPr/>
          <p:nvPr/>
        </p:nvSpPr>
        <p:spPr>
          <a:xfrm>
            <a:off x="6203785" y="5301208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44" idx="1"/>
            <a:endCxn id="11" idx="3"/>
          </p:cNvCxnSpPr>
          <p:nvPr/>
        </p:nvCxnSpPr>
        <p:spPr>
          <a:xfrm flipH="1">
            <a:off x="5428952" y="2865512"/>
            <a:ext cx="7748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428952" y="5529808"/>
            <a:ext cx="774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504" y="3861048"/>
            <a:ext cx="8928992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315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0007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228184" y="5877272"/>
            <a:ext cx="254467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79912" y="5877272"/>
            <a:ext cx="16561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87624" y="5877272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9" idx="1"/>
            <a:endCxn id="30" idx="3"/>
          </p:cNvCxnSpPr>
          <p:nvPr/>
        </p:nvCxnSpPr>
        <p:spPr>
          <a:xfrm flipH="1">
            <a:off x="5436096" y="61058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3059832" y="6105872"/>
            <a:ext cx="720080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  <a:endCxn id="43" idx="3"/>
          </p:cNvCxnSpPr>
          <p:nvPr/>
        </p:nvCxnSpPr>
        <p:spPr>
          <a:xfrm rot="10800000">
            <a:off x="3059832" y="5529808"/>
            <a:ext cx="712936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87624" y="5301208"/>
            <a:ext cx="187220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699791" y="3094112"/>
            <a:ext cx="2" cy="2783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49555" y="3356992"/>
            <a:ext cx="18793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71800" y="4941168"/>
            <a:ext cx="1879352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76" name="직사각형 75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236296" y="1083216"/>
              <a:ext cx="86389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5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Source View</a:t>
            </a:r>
          </a:p>
          <a:p>
            <a:r>
              <a:rPr lang="en-US" altLang="ko-KR" dirty="0" smtClean="0"/>
              <a:t>Development (Local)</a:t>
            </a:r>
          </a:p>
          <a:p>
            <a:r>
              <a:rPr lang="en-US" altLang="ko-KR" dirty="0" smtClean="0"/>
              <a:t>: Standalone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41" idx="3"/>
            <a:endCxn id="4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1"/>
            <a:endCxn id="4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8" name="직사각형 2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85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915816" y="4869160"/>
            <a:ext cx="288485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233887" y="4869160"/>
            <a:ext cx="240104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6122697" y="4869160"/>
            <a:ext cx="276978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887" y="260648"/>
            <a:ext cx="556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Developer’s Workstation</a:t>
            </a:r>
          </a:p>
          <a:p>
            <a:r>
              <a:rPr lang="en-US" altLang="ko-KR" dirty="0" smtClean="0"/>
              <a:t>Project: Dynamic Web Project (Maven Web Project)</a:t>
            </a:r>
          </a:p>
          <a:p>
            <a:r>
              <a:rPr lang="en-US" altLang="ko-KR" dirty="0" smtClean="0"/>
              <a:t>Server: Standalone 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0524" y="5301208"/>
            <a:ext cx="259159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09725" y="5301208"/>
            <a:ext cx="207404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9" idx="3"/>
            <a:endCxn id="10" idx="1"/>
          </p:cNvCxnSpPr>
          <p:nvPr/>
        </p:nvCxnSpPr>
        <p:spPr>
          <a:xfrm>
            <a:off x="2483768" y="5529808"/>
            <a:ext cx="576756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40152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64919" y="5301208"/>
            <a:ext cx="248354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5" idx="1"/>
            <a:endCxn id="10" idx="3"/>
          </p:cNvCxnSpPr>
          <p:nvPr/>
        </p:nvCxnSpPr>
        <p:spPr>
          <a:xfrm flipH="1">
            <a:off x="5652120" y="5529808"/>
            <a:ext cx="6127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1520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6176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277180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5816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660232" y="260648"/>
            <a:ext cx="2304256" cy="1430868"/>
            <a:chOff x="6660232" y="260648"/>
            <a:chExt cx="2304256" cy="1430868"/>
          </a:xfrm>
          <a:solidFill>
            <a:schemeClr val="bg1"/>
          </a:solidFill>
        </p:grpSpPr>
        <p:sp>
          <p:nvSpPr>
            <p:cNvPr id="28" name="직사각형 27"/>
            <p:cNvSpPr/>
            <p:nvPr/>
          </p:nvSpPr>
          <p:spPr>
            <a:xfrm>
              <a:off x="6660232" y="260648"/>
              <a:ext cx="2304256" cy="143086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732240" y="705470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36296" y="561454"/>
              <a:ext cx="6896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732240" y="1227232"/>
              <a:ext cx="504056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36296" y="1083216"/>
              <a:ext cx="54373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6732240" y="967954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6296" y="823938"/>
              <a:ext cx="74103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732240" y="1495817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36296" y="1351801"/>
              <a:ext cx="132824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4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1382</Words>
  <Application>Microsoft Office PowerPoint</Application>
  <PresentationFormat>화면 슬라이드 쇼(4:3)</PresentationFormat>
  <Paragraphs>508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167</cp:revision>
  <dcterms:created xsi:type="dcterms:W3CDTF">2006-10-05T04:04:58Z</dcterms:created>
  <dcterms:modified xsi:type="dcterms:W3CDTF">2012-08-16T09:52:16Z</dcterms:modified>
</cp:coreProperties>
</file>