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2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1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1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8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8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8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DF1B-847D-4332-9BEE-C032ED7C4B21}" type="datetimeFigureOut">
              <a:rPr lang="ko-KR" altLang="en-US" smtClean="0"/>
              <a:t>2012-06-19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5E5F-52B8-4626-99A0-D6A20799A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287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Lifecycle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040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ServletRequestListener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369401" y="363474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requestInitialized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68048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024232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ServletContextListener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97593" y="166600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contextInitialized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096240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752424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SessionListener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8590" y="490213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requestDestroyed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824432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480616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Filter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5553977" y="241821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552624" y="199729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208808" y="557970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Servlet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299989" y="407288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299989" y="363474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299989" y="449884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52626" y="407288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doFilter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552626" y="490213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doFilter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>
            <a:endCxn id="7" idx="0"/>
          </p:cNvCxnSpPr>
          <p:nvPr/>
        </p:nvCxnSpPr>
        <p:spPr>
          <a:xfrm flipH="1">
            <a:off x="1101601" y="1128970"/>
            <a:ext cx="1353" cy="14824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10" idx="1"/>
          </p:cNvCxnSpPr>
          <p:nvPr/>
        </p:nvCxnSpPr>
        <p:spPr>
          <a:xfrm>
            <a:off x="1835154" y="1406854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3"/>
            <a:endCxn id="13" idx="1"/>
          </p:cNvCxnSpPr>
          <p:nvPr/>
        </p:nvCxnSpPr>
        <p:spPr>
          <a:xfrm>
            <a:off x="3563346" y="1406854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3" idx="2"/>
            <a:endCxn id="9" idx="3"/>
          </p:cNvCxnSpPr>
          <p:nvPr/>
        </p:nvCxnSpPr>
        <p:spPr>
          <a:xfrm rot="5400000">
            <a:off x="3931767" y="1169426"/>
            <a:ext cx="259150" cy="99328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2"/>
            <a:endCxn id="16" idx="1"/>
          </p:cNvCxnSpPr>
          <p:nvPr/>
        </p:nvCxnSpPr>
        <p:spPr>
          <a:xfrm rot="16200000" flipH="1">
            <a:off x="4091061" y="665369"/>
            <a:ext cx="201649" cy="27214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5" idx="0"/>
          </p:cNvCxnSpPr>
          <p:nvPr/>
        </p:nvCxnSpPr>
        <p:spPr>
          <a:xfrm>
            <a:off x="6286177" y="2256573"/>
            <a:ext cx="1353" cy="16164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9512" y="3145194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5" idx="4"/>
            <a:endCxn id="6" idx="0"/>
          </p:cNvCxnSpPr>
          <p:nvPr/>
        </p:nvCxnSpPr>
        <p:spPr>
          <a:xfrm>
            <a:off x="1102954" y="3457751"/>
            <a:ext cx="0" cy="17699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6" idx="3"/>
            <a:endCxn id="76" idx="1"/>
          </p:cNvCxnSpPr>
          <p:nvPr/>
        </p:nvCxnSpPr>
        <p:spPr>
          <a:xfrm>
            <a:off x="1836507" y="3764385"/>
            <a:ext cx="1988467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9" idx="2"/>
            <a:endCxn id="18" idx="0"/>
          </p:cNvCxnSpPr>
          <p:nvPr/>
        </p:nvCxnSpPr>
        <p:spPr>
          <a:xfrm>
            <a:off x="8033542" y="3894024"/>
            <a:ext cx="0" cy="1788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8" idx="1"/>
            <a:endCxn id="21" idx="3"/>
          </p:cNvCxnSpPr>
          <p:nvPr/>
        </p:nvCxnSpPr>
        <p:spPr>
          <a:xfrm flipH="1">
            <a:off x="7019732" y="4202522"/>
            <a:ext cx="280257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1" idx="2"/>
            <a:endCxn id="20" idx="1"/>
          </p:cNvCxnSpPr>
          <p:nvPr/>
        </p:nvCxnSpPr>
        <p:spPr>
          <a:xfrm rot="16200000" flipH="1">
            <a:off x="6644925" y="3973417"/>
            <a:ext cx="296318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0" idx="2"/>
            <a:endCxn id="22" idx="3"/>
          </p:cNvCxnSpPr>
          <p:nvPr/>
        </p:nvCxnSpPr>
        <p:spPr>
          <a:xfrm rot="5400000">
            <a:off x="7389809" y="4388044"/>
            <a:ext cx="273657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2" idx="1"/>
            <a:endCxn id="12" idx="3"/>
          </p:cNvCxnSpPr>
          <p:nvPr/>
        </p:nvCxnSpPr>
        <p:spPr>
          <a:xfrm flipH="1">
            <a:off x="1835696" y="5031778"/>
            <a:ext cx="371693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824974" y="600956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sessionDestroyed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3824974" y="3634744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sessionCreated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76" idx="3"/>
            <a:endCxn id="19" idx="1"/>
          </p:cNvCxnSpPr>
          <p:nvPr/>
        </p:nvCxnSpPr>
        <p:spPr>
          <a:xfrm flipV="1">
            <a:off x="5292080" y="3764384"/>
            <a:ext cx="2007909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02" idx="4"/>
            <a:endCxn id="72" idx="0"/>
          </p:cNvCxnSpPr>
          <p:nvPr/>
        </p:nvCxnSpPr>
        <p:spPr>
          <a:xfrm>
            <a:off x="4558527" y="5873046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79512" y="5589240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995702" y="917172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190135" y="278938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15" idx="2"/>
            <a:endCxn id="89" idx="0"/>
          </p:cNvCxnSpPr>
          <p:nvPr/>
        </p:nvCxnSpPr>
        <p:spPr>
          <a:xfrm>
            <a:off x="6287530" y="2677495"/>
            <a:ext cx="8504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997055" y="3245953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997055" y="530966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12" idx="2"/>
            <a:endCxn id="98" idx="0"/>
          </p:cNvCxnSpPr>
          <p:nvPr/>
        </p:nvCxnSpPr>
        <p:spPr>
          <a:xfrm>
            <a:off x="1102143" y="5161418"/>
            <a:ext cx="811" cy="1482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452628" y="5661248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452628" y="6385554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>
            <a:stCxn id="72" idx="2"/>
            <a:endCxn id="103" idx="0"/>
          </p:cNvCxnSpPr>
          <p:nvPr/>
        </p:nvCxnSpPr>
        <p:spPr>
          <a:xfrm>
            <a:off x="4558527" y="6268842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 설명선 110"/>
          <p:cNvSpPr/>
          <p:nvPr/>
        </p:nvSpPr>
        <p:spPr>
          <a:xfrm>
            <a:off x="1403648" y="3245953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Request</a:t>
            </a:r>
            <a:endParaRPr lang="ko-KR" altLang="en-US" sz="1000" dirty="0"/>
          </a:p>
        </p:txBody>
      </p:sp>
      <p:sp>
        <p:nvSpPr>
          <p:cNvPr id="112" name="사각형 설명선 111"/>
          <p:cNvSpPr/>
          <p:nvPr/>
        </p:nvSpPr>
        <p:spPr>
          <a:xfrm>
            <a:off x="1421904" y="895319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Servlet Container Start</a:t>
            </a:r>
            <a:endParaRPr lang="ko-KR" altLang="en-US" sz="1000" dirty="0"/>
          </a:p>
        </p:txBody>
      </p:sp>
      <p:sp>
        <p:nvSpPr>
          <p:cNvPr id="113" name="사각형 설명선 112"/>
          <p:cNvSpPr/>
          <p:nvPr/>
        </p:nvSpPr>
        <p:spPr>
          <a:xfrm>
            <a:off x="4860032" y="56612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Session Timeout</a:t>
            </a:r>
            <a:endParaRPr lang="ko-KR" altLang="en-US" sz="1000" dirty="0"/>
          </a:p>
        </p:txBody>
      </p:sp>
      <p:sp>
        <p:nvSpPr>
          <p:cNvPr id="114" name="사각형 설명선 113"/>
          <p:cNvSpPr/>
          <p:nvPr/>
        </p:nvSpPr>
        <p:spPr>
          <a:xfrm>
            <a:off x="4097490" y="4051804"/>
            <a:ext cx="1133872" cy="301433"/>
          </a:xfrm>
          <a:prstGeom prst="wedgeRectCallout">
            <a:avLst>
              <a:gd name="adj1" fmla="val -40460"/>
              <a:gd name="adj2" fmla="val -100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If session does not exist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41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49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Lifecycle: Thread Local Data View #1 (All </a:t>
            </a:r>
            <a:r>
              <a:rPr lang="en-US" altLang="ko-KR" dirty="0" smtClean="0"/>
              <a:t>Request / Thread ID)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040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ServletRequestListener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369401" y="363474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requestInitialized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68048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024232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ServletContextListener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97593" y="166600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contextInitialized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096240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752424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SessionListener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8590" y="490213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requestDestroyed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824432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480616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Filter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5553977" y="241821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552624" y="199729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208808" y="557970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Servlet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299989" y="4072881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299989" y="3634743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299989" y="449884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52626" y="407288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doFilter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552626" y="490213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doFilter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>
            <a:endCxn id="7" idx="0"/>
          </p:cNvCxnSpPr>
          <p:nvPr/>
        </p:nvCxnSpPr>
        <p:spPr>
          <a:xfrm flipH="1">
            <a:off x="1101601" y="1128970"/>
            <a:ext cx="1353" cy="14824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10" idx="1"/>
          </p:cNvCxnSpPr>
          <p:nvPr/>
        </p:nvCxnSpPr>
        <p:spPr>
          <a:xfrm>
            <a:off x="1835154" y="1406854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3"/>
            <a:endCxn id="13" idx="1"/>
          </p:cNvCxnSpPr>
          <p:nvPr/>
        </p:nvCxnSpPr>
        <p:spPr>
          <a:xfrm>
            <a:off x="3563346" y="1406854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3" idx="2"/>
            <a:endCxn id="9" idx="3"/>
          </p:cNvCxnSpPr>
          <p:nvPr/>
        </p:nvCxnSpPr>
        <p:spPr>
          <a:xfrm rot="5400000">
            <a:off x="3931767" y="1169426"/>
            <a:ext cx="259150" cy="99328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2"/>
            <a:endCxn id="16" idx="1"/>
          </p:cNvCxnSpPr>
          <p:nvPr/>
        </p:nvCxnSpPr>
        <p:spPr>
          <a:xfrm rot="16200000" flipH="1">
            <a:off x="4091061" y="665369"/>
            <a:ext cx="201649" cy="27214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5" idx="0"/>
          </p:cNvCxnSpPr>
          <p:nvPr/>
        </p:nvCxnSpPr>
        <p:spPr>
          <a:xfrm>
            <a:off x="6286177" y="2256573"/>
            <a:ext cx="1353" cy="16164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9512" y="3145194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5" idx="4"/>
            <a:endCxn id="6" idx="0"/>
          </p:cNvCxnSpPr>
          <p:nvPr/>
        </p:nvCxnSpPr>
        <p:spPr>
          <a:xfrm>
            <a:off x="1102954" y="3457751"/>
            <a:ext cx="0" cy="17699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6" idx="3"/>
            <a:endCxn id="76" idx="1"/>
          </p:cNvCxnSpPr>
          <p:nvPr/>
        </p:nvCxnSpPr>
        <p:spPr>
          <a:xfrm>
            <a:off x="1836507" y="3764385"/>
            <a:ext cx="1988467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9" idx="2"/>
            <a:endCxn id="18" idx="0"/>
          </p:cNvCxnSpPr>
          <p:nvPr/>
        </p:nvCxnSpPr>
        <p:spPr>
          <a:xfrm>
            <a:off x="8033542" y="3894024"/>
            <a:ext cx="0" cy="1788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8" idx="1"/>
            <a:endCxn id="21" idx="3"/>
          </p:cNvCxnSpPr>
          <p:nvPr/>
        </p:nvCxnSpPr>
        <p:spPr>
          <a:xfrm flipH="1">
            <a:off x="7019732" y="4202522"/>
            <a:ext cx="280257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1" idx="2"/>
            <a:endCxn id="20" idx="1"/>
          </p:cNvCxnSpPr>
          <p:nvPr/>
        </p:nvCxnSpPr>
        <p:spPr>
          <a:xfrm rot="16200000" flipH="1">
            <a:off x="6644925" y="3973417"/>
            <a:ext cx="296318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0" idx="2"/>
            <a:endCxn id="22" idx="3"/>
          </p:cNvCxnSpPr>
          <p:nvPr/>
        </p:nvCxnSpPr>
        <p:spPr>
          <a:xfrm rot="5400000">
            <a:off x="7389809" y="4388044"/>
            <a:ext cx="273657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2" idx="1"/>
            <a:endCxn id="12" idx="3"/>
          </p:cNvCxnSpPr>
          <p:nvPr/>
        </p:nvCxnSpPr>
        <p:spPr>
          <a:xfrm flipH="1">
            <a:off x="1835696" y="5031778"/>
            <a:ext cx="371693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824974" y="600956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sessionDestroyed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3824974" y="3634744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sessionCreated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76" idx="3"/>
            <a:endCxn id="19" idx="1"/>
          </p:cNvCxnSpPr>
          <p:nvPr/>
        </p:nvCxnSpPr>
        <p:spPr>
          <a:xfrm flipV="1">
            <a:off x="5292080" y="3764384"/>
            <a:ext cx="2007909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02" idx="4"/>
            <a:endCxn id="72" idx="0"/>
          </p:cNvCxnSpPr>
          <p:nvPr/>
        </p:nvCxnSpPr>
        <p:spPr>
          <a:xfrm>
            <a:off x="4558527" y="5873046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79512" y="5589240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995702" y="917172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190135" y="278938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15" idx="2"/>
            <a:endCxn id="89" idx="0"/>
          </p:cNvCxnSpPr>
          <p:nvPr/>
        </p:nvCxnSpPr>
        <p:spPr>
          <a:xfrm>
            <a:off x="6287530" y="2677495"/>
            <a:ext cx="8504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997055" y="3245953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997055" y="530966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12" idx="2"/>
            <a:endCxn id="98" idx="0"/>
          </p:cNvCxnSpPr>
          <p:nvPr/>
        </p:nvCxnSpPr>
        <p:spPr>
          <a:xfrm>
            <a:off x="1102143" y="5161418"/>
            <a:ext cx="811" cy="1482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452628" y="5661248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452628" y="6385554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>
            <a:stCxn id="72" idx="2"/>
            <a:endCxn id="103" idx="0"/>
          </p:cNvCxnSpPr>
          <p:nvPr/>
        </p:nvCxnSpPr>
        <p:spPr>
          <a:xfrm>
            <a:off x="4558527" y="6268842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 설명선 110"/>
          <p:cNvSpPr/>
          <p:nvPr/>
        </p:nvSpPr>
        <p:spPr>
          <a:xfrm>
            <a:off x="1403648" y="3245953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Request</a:t>
            </a:r>
            <a:endParaRPr lang="ko-KR" altLang="en-US" sz="1000" dirty="0"/>
          </a:p>
        </p:txBody>
      </p:sp>
      <p:sp>
        <p:nvSpPr>
          <p:cNvPr id="112" name="사각형 설명선 111"/>
          <p:cNvSpPr/>
          <p:nvPr/>
        </p:nvSpPr>
        <p:spPr>
          <a:xfrm>
            <a:off x="1421904" y="895319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Servlet Container Start</a:t>
            </a:r>
            <a:endParaRPr lang="ko-KR" altLang="en-US" sz="1000" dirty="0"/>
          </a:p>
        </p:txBody>
      </p:sp>
      <p:sp>
        <p:nvSpPr>
          <p:cNvPr id="113" name="사각형 설명선 112"/>
          <p:cNvSpPr/>
          <p:nvPr/>
        </p:nvSpPr>
        <p:spPr>
          <a:xfrm>
            <a:off x="4860032" y="56612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Session Timeout</a:t>
            </a:r>
            <a:endParaRPr lang="ko-KR" altLang="en-US" sz="1000" dirty="0"/>
          </a:p>
        </p:txBody>
      </p:sp>
      <p:sp>
        <p:nvSpPr>
          <p:cNvPr id="114" name="사각형 설명선 113"/>
          <p:cNvSpPr/>
          <p:nvPr/>
        </p:nvSpPr>
        <p:spPr>
          <a:xfrm>
            <a:off x="4097490" y="4051804"/>
            <a:ext cx="1133872" cy="301433"/>
          </a:xfrm>
          <a:prstGeom prst="wedgeRectCallout">
            <a:avLst>
              <a:gd name="adj1" fmla="val -40460"/>
              <a:gd name="adj2" fmla="val -100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If session does not exist</a:t>
            </a:r>
            <a:endParaRPr lang="ko-KR" altLang="en-US" sz="1000" dirty="0"/>
          </a:p>
        </p:txBody>
      </p:sp>
      <p:sp>
        <p:nvSpPr>
          <p:cNvPr id="53" name="사각형 설명선 52"/>
          <p:cNvSpPr/>
          <p:nvPr/>
        </p:nvSpPr>
        <p:spPr>
          <a:xfrm>
            <a:off x="1398761" y="3999284"/>
            <a:ext cx="1133872" cy="301433"/>
          </a:xfrm>
          <a:prstGeom prst="wedgeRectCallout">
            <a:avLst>
              <a:gd name="adj1" fmla="val -74344"/>
              <a:gd name="adj2" fmla="val -675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54" name="사각형 설명선 53"/>
          <p:cNvSpPr/>
          <p:nvPr/>
        </p:nvSpPr>
        <p:spPr>
          <a:xfrm>
            <a:off x="1421904" y="4509120"/>
            <a:ext cx="1133872" cy="301433"/>
          </a:xfrm>
          <a:prstGeom prst="wedgeRectCallout">
            <a:avLst>
              <a:gd name="adj1" fmla="val -77475"/>
              <a:gd name="adj2" fmla="val 708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56" name="사각형 설명선 55"/>
          <p:cNvSpPr/>
          <p:nvPr/>
        </p:nvSpPr>
        <p:spPr>
          <a:xfrm>
            <a:off x="7596336" y="3145194"/>
            <a:ext cx="1224136" cy="301433"/>
          </a:xfrm>
          <a:prstGeom prst="wedgeRectCallout">
            <a:avLst>
              <a:gd name="adj1" fmla="val -60034"/>
              <a:gd name="adj2" fmla="val 105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the first time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539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79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Application Lifecycle: Thread Local Data View #2 (Specific </a:t>
            </a:r>
            <a:r>
              <a:rPr lang="en-US" altLang="ko-KR" dirty="0" smtClean="0"/>
              <a:t>Request / User ID)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040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ServletRequestListener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369401" y="363474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requestInitialized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68048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2024232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ServletContextListener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2097593" y="166600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contextInitialized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096240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3752424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err="1" smtClean="0"/>
              <a:t>SessionListener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8590" y="490213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requestDestroyed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824432" y="1277213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5480616" y="557972"/>
            <a:ext cx="1611664" cy="6111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Filter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5553977" y="2418214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552624" y="199729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208808" y="557970"/>
            <a:ext cx="1611664" cy="61113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000" b="1" dirty="0" smtClean="0"/>
              <a:t>Servlet</a:t>
            </a:r>
            <a:endParaRPr lang="ko-KR" altLang="en-US" sz="1000" b="1" dirty="0"/>
          </a:p>
        </p:txBody>
      </p:sp>
      <p:sp>
        <p:nvSpPr>
          <p:cNvPr id="18" name="직사각형 17"/>
          <p:cNvSpPr/>
          <p:nvPr/>
        </p:nvSpPr>
        <p:spPr>
          <a:xfrm>
            <a:off x="7299989" y="4072881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init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299989" y="3634743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constructor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299989" y="4498840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service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52626" y="4072882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doFilter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5552626" y="4902137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doFilter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>
            <a:endCxn id="7" idx="0"/>
          </p:cNvCxnSpPr>
          <p:nvPr/>
        </p:nvCxnSpPr>
        <p:spPr>
          <a:xfrm flipH="1">
            <a:off x="1101601" y="1128970"/>
            <a:ext cx="1353" cy="14824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10" idx="1"/>
          </p:cNvCxnSpPr>
          <p:nvPr/>
        </p:nvCxnSpPr>
        <p:spPr>
          <a:xfrm>
            <a:off x="1835154" y="1406854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3"/>
            <a:endCxn id="13" idx="1"/>
          </p:cNvCxnSpPr>
          <p:nvPr/>
        </p:nvCxnSpPr>
        <p:spPr>
          <a:xfrm>
            <a:off x="3563346" y="1406854"/>
            <a:ext cx="261086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3" idx="2"/>
            <a:endCxn id="9" idx="3"/>
          </p:cNvCxnSpPr>
          <p:nvPr/>
        </p:nvCxnSpPr>
        <p:spPr>
          <a:xfrm rot="5400000">
            <a:off x="3931767" y="1169426"/>
            <a:ext cx="259150" cy="99328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9" idx="2"/>
            <a:endCxn id="16" idx="1"/>
          </p:cNvCxnSpPr>
          <p:nvPr/>
        </p:nvCxnSpPr>
        <p:spPr>
          <a:xfrm rot="16200000" flipH="1">
            <a:off x="4091061" y="665369"/>
            <a:ext cx="201649" cy="27214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5" idx="0"/>
          </p:cNvCxnSpPr>
          <p:nvPr/>
        </p:nvCxnSpPr>
        <p:spPr>
          <a:xfrm>
            <a:off x="6286177" y="2256573"/>
            <a:ext cx="1353" cy="16164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9512" y="3145194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95" idx="4"/>
            <a:endCxn id="6" idx="0"/>
          </p:cNvCxnSpPr>
          <p:nvPr/>
        </p:nvCxnSpPr>
        <p:spPr>
          <a:xfrm>
            <a:off x="1102954" y="3457751"/>
            <a:ext cx="0" cy="176993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6" idx="3"/>
            <a:endCxn id="76" idx="1"/>
          </p:cNvCxnSpPr>
          <p:nvPr/>
        </p:nvCxnSpPr>
        <p:spPr>
          <a:xfrm>
            <a:off x="1836507" y="3764385"/>
            <a:ext cx="1988467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9" idx="2"/>
            <a:endCxn id="18" idx="0"/>
          </p:cNvCxnSpPr>
          <p:nvPr/>
        </p:nvCxnSpPr>
        <p:spPr>
          <a:xfrm>
            <a:off x="8033542" y="3894024"/>
            <a:ext cx="0" cy="178857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8" idx="1"/>
            <a:endCxn id="21" idx="3"/>
          </p:cNvCxnSpPr>
          <p:nvPr/>
        </p:nvCxnSpPr>
        <p:spPr>
          <a:xfrm flipH="1">
            <a:off x="7019732" y="4202522"/>
            <a:ext cx="280257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1" idx="2"/>
            <a:endCxn id="20" idx="1"/>
          </p:cNvCxnSpPr>
          <p:nvPr/>
        </p:nvCxnSpPr>
        <p:spPr>
          <a:xfrm rot="16200000" flipH="1">
            <a:off x="6644925" y="3973417"/>
            <a:ext cx="296318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0" idx="2"/>
            <a:endCxn id="22" idx="3"/>
          </p:cNvCxnSpPr>
          <p:nvPr/>
        </p:nvCxnSpPr>
        <p:spPr>
          <a:xfrm rot="5400000">
            <a:off x="7389809" y="4388044"/>
            <a:ext cx="273657" cy="101381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2" idx="1"/>
            <a:endCxn id="12" idx="3"/>
          </p:cNvCxnSpPr>
          <p:nvPr/>
        </p:nvCxnSpPr>
        <p:spPr>
          <a:xfrm flipH="1">
            <a:off x="1835696" y="5031778"/>
            <a:ext cx="371693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824974" y="6009561"/>
            <a:ext cx="1467106" cy="2592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sessionDestroyed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3824974" y="3634744"/>
            <a:ext cx="1467106" cy="25928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sessionCreated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78" name="직선 화살표 연결선 77"/>
          <p:cNvCxnSpPr>
            <a:stCxn id="76" idx="3"/>
            <a:endCxn id="19" idx="1"/>
          </p:cNvCxnSpPr>
          <p:nvPr/>
        </p:nvCxnSpPr>
        <p:spPr>
          <a:xfrm flipV="1">
            <a:off x="5292080" y="3764384"/>
            <a:ext cx="2007909" cy="1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02" idx="4"/>
            <a:endCxn id="72" idx="0"/>
          </p:cNvCxnSpPr>
          <p:nvPr/>
        </p:nvCxnSpPr>
        <p:spPr>
          <a:xfrm>
            <a:off x="4558527" y="5873046"/>
            <a:ext cx="0" cy="13651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79512" y="5589240"/>
            <a:ext cx="8784976" cy="0"/>
          </a:xfrm>
          <a:prstGeom prst="line">
            <a:avLst/>
          </a:prstGeom>
          <a:ln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995702" y="917172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190135" y="278938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15" idx="2"/>
            <a:endCxn id="89" idx="0"/>
          </p:cNvCxnSpPr>
          <p:nvPr/>
        </p:nvCxnSpPr>
        <p:spPr>
          <a:xfrm>
            <a:off x="6287530" y="2677495"/>
            <a:ext cx="8504" cy="11188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997055" y="3245953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997055" y="5309660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12" idx="2"/>
            <a:endCxn id="98" idx="0"/>
          </p:cNvCxnSpPr>
          <p:nvPr/>
        </p:nvCxnSpPr>
        <p:spPr>
          <a:xfrm>
            <a:off x="1102143" y="5161418"/>
            <a:ext cx="811" cy="14824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452628" y="5661248"/>
            <a:ext cx="211798" cy="2117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452628" y="6385554"/>
            <a:ext cx="211798" cy="21179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/>
          <p:cNvCxnSpPr>
            <a:stCxn id="72" idx="2"/>
            <a:endCxn id="103" idx="0"/>
          </p:cNvCxnSpPr>
          <p:nvPr/>
        </p:nvCxnSpPr>
        <p:spPr>
          <a:xfrm>
            <a:off x="4558527" y="6268842"/>
            <a:ext cx="0" cy="116712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 설명선 110"/>
          <p:cNvSpPr/>
          <p:nvPr/>
        </p:nvSpPr>
        <p:spPr>
          <a:xfrm>
            <a:off x="1403648" y="3245953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Request</a:t>
            </a:r>
            <a:endParaRPr lang="ko-KR" altLang="en-US" sz="1000" dirty="0"/>
          </a:p>
        </p:txBody>
      </p:sp>
      <p:sp>
        <p:nvSpPr>
          <p:cNvPr id="112" name="사각형 설명선 111"/>
          <p:cNvSpPr/>
          <p:nvPr/>
        </p:nvSpPr>
        <p:spPr>
          <a:xfrm>
            <a:off x="1421904" y="895319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Servlet Container Start</a:t>
            </a:r>
            <a:endParaRPr lang="ko-KR" altLang="en-US" sz="1000" dirty="0"/>
          </a:p>
        </p:txBody>
      </p:sp>
      <p:sp>
        <p:nvSpPr>
          <p:cNvPr id="113" name="사각형 설명선 112"/>
          <p:cNvSpPr/>
          <p:nvPr/>
        </p:nvSpPr>
        <p:spPr>
          <a:xfrm>
            <a:off x="4860032" y="5661248"/>
            <a:ext cx="1133872" cy="301433"/>
          </a:xfrm>
          <a:prstGeom prst="wedgeRectCallout">
            <a:avLst>
              <a:gd name="adj1" fmla="val -63634"/>
              <a:gd name="adj2" fmla="val -6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Session Timeout</a:t>
            </a:r>
            <a:endParaRPr lang="ko-KR" altLang="en-US" sz="1000" dirty="0"/>
          </a:p>
        </p:txBody>
      </p:sp>
      <p:sp>
        <p:nvSpPr>
          <p:cNvPr id="114" name="사각형 설명선 113"/>
          <p:cNvSpPr/>
          <p:nvPr/>
        </p:nvSpPr>
        <p:spPr>
          <a:xfrm>
            <a:off x="4097490" y="4051804"/>
            <a:ext cx="1133872" cy="301433"/>
          </a:xfrm>
          <a:prstGeom prst="wedgeRectCallout">
            <a:avLst>
              <a:gd name="adj1" fmla="val -40460"/>
              <a:gd name="adj2" fmla="val -100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If session does not exist</a:t>
            </a:r>
            <a:endParaRPr lang="ko-KR" altLang="en-US" sz="1000" dirty="0"/>
          </a:p>
        </p:txBody>
      </p:sp>
      <p:sp>
        <p:nvSpPr>
          <p:cNvPr id="53" name="사각형 설명선 52"/>
          <p:cNvSpPr/>
          <p:nvPr/>
        </p:nvSpPr>
        <p:spPr>
          <a:xfrm>
            <a:off x="4644008" y="4489939"/>
            <a:ext cx="1133872" cy="301433"/>
          </a:xfrm>
          <a:prstGeom prst="wedgeRectCallout">
            <a:avLst>
              <a:gd name="adj1" fmla="val 79114"/>
              <a:gd name="adj2" fmla="val -969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Set </a:t>
            </a:r>
          </a:p>
          <a:p>
            <a:pPr algn="ctr"/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54" name="사각형 설명선 53"/>
          <p:cNvSpPr/>
          <p:nvPr/>
        </p:nvSpPr>
        <p:spPr>
          <a:xfrm>
            <a:off x="4667151" y="5229200"/>
            <a:ext cx="1133872" cy="301433"/>
          </a:xfrm>
          <a:prstGeom prst="wedgeRectCallout">
            <a:avLst>
              <a:gd name="adj1" fmla="val 68937"/>
              <a:gd name="adj2" fmla="val -6457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Remove </a:t>
            </a:r>
            <a:r>
              <a:rPr lang="en-US" altLang="ko-KR" sz="1000" dirty="0" err="1" smtClean="0"/>
              <a:t>ThreadLocal</a:t>
            </a:r>
            <a:endParaRPr lang="ko-KR" altLang="en-US" sz="1000" dirty="0"/>
          </a:p>
        </p:txBody>
      </p:sp>
      <p:sp>
        <p:nvSpPr>
          <p:cNvPr id="56" name="사각형 설명선 55"/>
          <p:cNvSpPr/>
          <p:nvPr/>
        </p:nvSpPr>
        <p:spPr>
          <a:xfrm>
            <a:off x="7596336" y="3145194"/>
            <a:ext cx="1224136" cy="301433"/>
          </a:xfrm>
          <a:prstGeom prst="wedgeRectCallout">
            <a:avLst>
              <a:gd name="adj1" fmla="val -60034"/>
              <a:gd name="adj2" fmla="val 105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For the first time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871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158</Words>
  <Application>Microsoft Office PowerPoint</Application>
  <PresentationFormat>화면 슬라이드 쇼(4:3)</PresentationFormat>
  <Paragraphs>83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45</cp:revision>
  <dcterms:created xsi:type="dcterms:W3CDTF">2012-06-16T04:04:26Z</dcterms:created>
  <dcterms:modified xsi:type="dcterms:W3CDTF">2012-06-19T02:37:26Z</dcterms:modified>
</cp:coreProperties>
</file>