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Click to edit the title text format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2/23/15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58F5A2-6031-4DE2-A1E0-662AE14628F8}" type="slidenum">
              <a:rPr lang="en-US" sz="1200">
                <a:solidFill>
                  <a:srgbClr val="8b8b8b"/>
                </a:solidFill>
                <a:latin typeface="맑은 고딕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 sz="3200"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000"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2/23/15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159C4D-C741-496C-A0DD-3852F4EADBCB}" type="slidenum">
              <a:rPr lang="en-US" sz="1200">
                <a:solidFill>
                  <a:srgbClr val="8b8b8b"/>
                </a:solidFill>
                <a:latin typeface="맑은 고딕"/>
              </a:rPr>
              <a:t>&lt;number&gt;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ko-KR">
                <a:latin typeface="맑은 고딕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 sz="3200"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000"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23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1:1 Mapping,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자동 생성 적용 시 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933240" y="692640"/>
            <a:ext cx="1728000" cy="791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7522200" y="1125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7005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1208520" y="1412640"/>
            <a:ext cx="64764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중복성</a:t>
            </a:r>
            <a:endParaRPr/>
          </a:p>
        </p:txBody>
      </p:sp>
      <p:sp>
        <p:nvSpPr>
          <p:cNvPr id="83" name="CustomShape 6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84" name="CustomShape 7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85" name="CustomShape 8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86" name="CustomShape 9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87" name="Line 10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8" name="Line 11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9" name="CustomShape 12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90" name="CustomShape 13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91" name="Line 14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2" name="CustomShape 15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93" name="CustomShape 16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94" name="Line 17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5" name="Line 18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6" name="Line 19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7" name="Line 20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8" name="CustomShape 21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99" name="CustomShape 22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00" name="CustomShape 23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01" name="Line 24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2" name="Line 25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3" name="Line 26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4" name="CustomShape 27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05" name="CustomShape 28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06" name="CustomShape 29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07" name="Line 30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8" name="Line 31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9" name="Line 32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0" name="CustomShape 33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111" name="Line 34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2" name="CustomShape 35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13" name="CustomShape 36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14" name="Line 37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5" name="Line 38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6" name="CustomShape 39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17" name="CustomShape 40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18" name="Line 41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9" name="Line 42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0" name="Line 43"/>
          <p:cNvSpPr/>
          <p:nvPr/>
        </p:nvSpPr>
        <p:spPr>
          <a:xfrm>
            <a:off x="707724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1" name="CustomShape 44"/>
          <p:cNvSpPr/>
          <p:nvPr/>
        </p:nvSpPr>
        <p:spPr>
          <a:xfrm>
            <a:off x="1208520" y="1772640"/>
            <a:ext cx="647640" cy="4320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31" name="CustomShape 2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32" name="CustomShape 3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33" name="CustomShape 4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34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35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36" name="CustomShape 7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37" name="CustomShape 8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38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39" name="CustomShape 10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40" name="CustomShape 11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41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2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3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4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5" name="CustomShape 16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46" name="CustomShape 17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47" name="CustomShape 18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48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9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0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1" name="CustomShape 22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52" name="CustomShape 23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53" name="CustomShape 24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54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5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6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7" name="CustomShape 28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658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9" name="CustomShape 30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60" name="CustomShape 31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61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2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663" name="CustomShape 34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64" name="CustomShape 35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65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6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7" name="CustomShape 38"/>
          <p:cNvSpPr/>
          <p:nvPr/>
        </p:nvSpPr>
        <p:spPr>
          <a:xfrm>
            <a:off x="6102000" y="256500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668" name="CustomShape 39"/>
          <p:cNvSpPr/>
          <p:nvPr/>
        </p:nvSpPr>
        <p:spPr>
          <a:xfrm>
            <a:off x="524088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69" name="CustomShape 40"/>
          <p:cNvSpPr/>
          <p:nvPr/>
        </p:nvSpPr>
        <p:spPr>
          <a:xfrm>
            <a:off x="524088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70" name="Line 41"/>
          <p:cNvSpPr/>
          <p:nvPr/>
        </p:nvSpPr>
        <p:spPr>
          <a:xfrm flipV="1">
            <a:off x="567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1" name="Line 42"/>
          <p:cNvSpPr/>
          <p:nvPr/>
        </p:nvSpPr>
        <p:spPr>
          <a:xfrm flipH="1">
            <a:off x="459288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2" name="CustomShape 43"/>
          <p:cNvSpPr/>
          <p:nvPr/>
        </p:nvSpPr>
        <p:spPr>
          <a:xfrm>
            <a:off x="5240880" y="105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Channel</a:t>
            </a:r>
            <a:endParaRPr/>
          </a:p>
        </p:txBody>
      </p:sp>
      <p:sp>
        <p:nvSpPr>
          <p:cNvPr id="673" name="Line 44"/>
          <p:cNvSpPr/>
          <p:nvPr/>
        </p:nvSpPr>
        <p:spPr>
          <a:xfrm>
            <a:off x="567288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4" name="CustomShape 45"/>
          <p:cNvSpPr/>
          <p:nvPr/>
        </p:nvSpPr>
        <p:spPr>
          <a:xfrm>
            <a:off x="920520" y="105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Channel</a:t>
            </a:r>
            <a:endParaRPr/>
          </a:p>
        </p:txBody>
      </p:sp>
      <p:sp>
        <p:nvSpPr>
          <p:cNvPr id="675" name="Line 46"/>
          <p:cNvSpPr/>
          <p:nvPr/>
        </p:nvSpPr>
        <p:spPr>
          <a:xfrm>
            <a:off x="135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6" name="CustomShape 47"/>
          <p:cNvSpPr/>
          <p:nvPr/>
        </p:nvSpPr>
        <p:spPr>
          <a:xfrm>
            <a:off x="966240" y="260676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677" name="CustomShape 48"/>
          <p:cNvSpPr/>
          <p:nvPr/>
        </p:nvSpPr>
        <p:spPr>
          <a:xfrm>
            <a:off x="1246680" y="1772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678" name="CustomShape 49"/>
          <p:cNvSpPr/>
          <p:nvPr/>
        </p:nvSpPr>
        <p:spPr>
          <a:xfrm>
            <a:off x="6104880" y="1772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679" name="CustomShape 50"/>
          <p:cNvSpPr/>
          <p:nvPr/>
        </p:nvSpPr>
        <p:spPr>
          <a:xfrm>
            <a:off x="6933960" y="69336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680" name="CustomShape 51"/>
          <p:cNvSpPr/>
          <p:nvPr/>
        </p:nvSpPr>
        <p:spPr>
          <a:xfrm>
            <a:off x="7522920" y="170208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681" name="CustomShape 52"/>
          <p:cNvSpPr/>
          <p:nvPr/>
        </p:nvSpPr>
        <p:spPr>
          <a:xfrm>
            <a:off x="7005960" y="90936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682" name="Line 53"/>
          <p:cNvSpPr/>
          <p:nvPr/>
        </p:nvSpPr>
        <p:spPr>
          <a:xfrm>
            <a:off x="7077960" y="184536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83" name="CustomShape 54"/>
          <p:cNvSpPr/>
          <p:nvPr/>
        </p:nvSpPr>
        <p:spPr>
          <a:xfrm>
            <a:off x="7005960" y="148536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684" name="CustomShape 55"/>
          <p:cNvSpPr/>
          <p:nvPr/>
        </p:nvSpPr>
        <p:spPr>
          <a:xfrm>
            <a:off x="7502760" y="199008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685" name="Line 56"/>
          <p:cNvSpPr/>
          <p:nvPr/>
        </p:nvSpPr>
        <p:spPr>
          <a:xfrm>
            <a:off x="7077960" y="213336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686" name="CustomShape 57"/>
          <p:cNvSpPr/>
          <p:nvPr/>
        </p:nvSpPr>
        <p:spPr>
          <a:xfrm>
            <a:off x="7005960" y="119736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687" name="CustomShape 58"/>
          <p:cNvSpPr/>
          <p:nvPr/>
        </p:nvSpPr>
        <p:spPr>
          <a:xfrm>
            <a:off x="164160" y="35820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Channel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 관점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CustomShape 1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89" name="CustomShape 2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90" name="CustomShape 3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91" name="CustomShape 4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92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3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4" name="CustomShape 7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95" name="CustomShape 8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96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7" name="CustomShape 10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98" name="CustomShape 11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99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0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1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2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3" name="CustomShape 16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04" name="CustomShape 17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705" name="CustomShape 18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06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7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8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9" name="CustomShape 22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10" name="CustomShape 23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11" name="CustomShape 24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12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3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4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5" name="CustomShape 28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716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7" name="CustomShape 30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18" name="CustomShape 31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19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0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21" name="CustomShape 34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722" name="CustomShape 35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723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4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5" name="CustomShape 38"/>
          <p:cNvSpPr/>
          <p:nvPr/>
        </p:nvSpPr>
        <p:spPr>
          <a:xfrm>
            <a:off x="6102000" y="256500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726" name="CustomShape 39"/>
          <p:cNvSpPr/>
          <p:nvPr/>
        </p:nvSpPr>
        <p:spPr>
          <a:xfrm>
            <a:off x="524088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727" name="CustomShape 40"/>
          <p:cNvSpPr/>
          <p:nvPr/>
        </p:nvSpPr>
        <p:spPr>
          <a:xfrm>
            <a:off x="524088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28" name="Line 41"/>
          <p:cNvSpPr/>
          <p:nvPr/>
        </p:nvSpPr>
        <p:spPr>
          <a:xfrm flipV="1">
            <a:off x="567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9" name="Line 42"/>
          <p:cNvSpPr/>
          <p:nvPr/>
        </p:nvSpPr>
        <p:spPr>
          <a:xfrm flipH="1">
            <a:off x="459288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30" name="CustomShape 43"/>
          <p:cNvSpPr/>
          <p:nvPr/>
        </p:nvSpPr>
        <p:spPr>
          <a:xfrm>
            <a:off x="5240880" y="105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Channel</a:t>
            </a:r>
            <a:endParaRPr/>
          </a:p>
        </p:txBody>
      </p:sp>
      <p:sp>
        <p:nvSpPr>
          <p:cNvPr id="731" name="Line 44"/>
          <p:cNvSpPr/>
          <p:nvPr/>
        </p:nvSpPr>
        <p:spPr>
          <a:xfrm>
            <a:off x="567288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32" name="CustomShape 45"/>
          <p:cNvSpPr/>
          <p:nvPr/>
        </p:nvSpPr>
        <p:spPr>
          <a:xfrm>
            <a:off x="920520" y="105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Channel</a:t>
            </a:r>
            <a:endParaRPr/>
          </a:p>
        </p:txBody>
      </p:sp>
      <p:sp>
        <p:nvSpPr>
          <p:cNvPr id="733" name="Line 46"/>
          <p:cNvSpPr/>
          <p:nvPr/>
        </p:nvSpPr>
        <p:spPr>
          <a:xfrm>
            <a:off x="135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34" name="CustomShape 47"/>
          <p:cNvSpPr/>
          <p:nvPr/>
        </p:nvSpPr>
        <p:spPr>
          <a:xfrm>
            <a:off x="966240" y="260676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735" name="CustomShape 48"/>
          <p:cNvSpPr/>
          <p:nvPr/>
        </p:nvSpPr>
        <p:spPr>
          <a:xfrm>
            <a:off x="1246680" y="1772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736" name="CustomShape 49"/>
          <p:cNvSpPr/>
          <p:nvPr/>
        </p:nvSpPr>
        <p:spPr>
          <a:xfrm>
            <a:off x="6104880" y="1772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737" name="CustomShape 50"/>
          <p:cNvSpPr/>
          <p:nvPr/>
        </p:nvSpPr>
        <p:spPr>
          <a:xfrm>
            <a:off x="6933960" y="69336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738" name="CustomShape 51"/>
          <p:cNvSpPr/>
          <p:nvPr/>
        </p:nvSpPr>
        <p:spPr>
          <a:xfrm>
            <a:off x="7522920" y="170208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739" name="CustomShape 52"/>
          <p:cNvSpPr/>
          <p:nvPr/>
        </p:nvSpPr>
        <p:spPr>
          <a:xfrm>
            <a:off x="7005960" y="90936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740" name="Line 53"/>
          <p:cNvSpPr/>
          <p:nvPr/>
        </p:nvSpPr>
        <p:spPr>
          <a:xfrm>
            <a:off x="7077960" y="184536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41" name="CustomShape 54"/>
          <p:cNvSpPr/>
          <p:nvPr/>
        </p:nvSpPr>
        <p:spPr>
          <a:xfrm>
            <a:off x="7005960" y="148536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742" name="CustomShape 55"/>
          <p:cNvSpPr/>
          <p:nvPr/>
        </p:nvSpPr>
        <p:spPr>
          <a:xfrm>
            <a:off x="7502760" y="199008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743" name="Line 56"/>
          <p:cNvSpPr/>
          <p:nvPr/>
        </p:nvSpPr>
        <p:spPr>
          <a:xfrm>
            <a:off x="7077960" y="213336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44" name="CustomShape 57"/>
          <p:cNvSpPr/>
          <p:nvPr/>
        </p:nvSpPr>
        <p:spPr>
          <a:xfrm>
            <a:off x="7005960" y="119736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745" name="CustomShape 58"/>
          <p:cNvSpPr/>
          <p:nvPr/>
        </p:nvSpPr>
        <p:spPr>
          <a:xfrm>
            <a:off x="164160" y="14220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Channel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 관점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4160880" y="256500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747" name="CustomShape 2"/>
          <p:cNvSpPr/>
          <p:nvPr/>
        </p:nvSpPr>
        <p:spPr>
          <a:xfrm>
            <a:off x="4160880" y="335700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748" name="CustomShape 3"/>
          <p:cNvSpPr/>
          <p:nvPr/>
        </p:nvSpPr>
        <p:spPr>
          <a:xfrm>
            <a:off x="4160880" y="414900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749" name="CustomShape 4"/>
          <p:cNvSpPr/>
          <p:nvPr/>
        </p:nvSpPr>
        <p:spPr>
          <a:xfrm>
            <a:off x="4160880" y="494100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50" name="Line 5"/>
          <p:cNvSpPr/>
          <p:nvPr/>
        </p:nvSpPr>
        <p:spPr>
          <a:xfrm>
            <a:off x="456084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1" name="Line 6"/>
          <p:cNvSpPr/>
          <p:nvPr/>
        </p:nvSpPr>
        <p:spPr>
          <a:xfrm>
            <a:off x="456084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2" name="CustomShape 7"/>
          <p:cNvSpPr/>
          <p:nvPr/>
        </p:nvSpPr>
        <p:spPr>
          <a:xfrm>
            <a:off x="5160960" y="414900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753" name="CustomShape 8"/>
          <p:cNvSpPr/>
          <p:nvPr/>
        </p:nvSpPr>
        <p:spPr>
          <a:xfrm>
            <a:off x="4160880" y="177264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54" name="Line 9"/>
          <p:cNvSpPr/>
          <p:nvPr/>
        </p:nvSpPr>
        <p:spPr>
          <a:xfrm>
            <a:off x="456084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5" name="CustomShape 10"/>
          <p:cNvSpPr/>
          <p:nvPr/>
        </p:nvSpPr>
        <p:spPr>
          <a:xfrm>
            <a:off x="3160800" y="256500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756" name="CustomShape 11"/>
          <p:cNvSpPr/>
          <p:nvPr/>
        </p:nvSpPr>
        <p:spPr>
          <a:xfrm>
            <a:off x="5160960" y="256500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757" name="Line 12"/>
          <p:cNvSpPr/>
          <p:nvPr/>
        </p:nvSpPr>
        <p:spPr>
          <a:xfrm flipV="1">
            <a:off x="356040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8" name="Line 13"/>
          <p:cNvSpPr/>
          <p:nvPr/>
        </p:nvSpPr>
        <p:spPr>
          <a:xfrm flipV="1">
            <a:off x="55609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9" name="Line 14"/>
          <p:cNvSpPr/>
          <p:nvPr/>
        </p:nvSpPr>
        <p:spPr>
          <a:xfrm>
            <a:off x="456084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0" name="Line 15"/>
          <p:cNvSpPr/>
          <p:nvPr/>
        </p:nvSpPr>
        <p:spPr>
          <a:xfrm>
            <a:off x="55609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1" name="CustomShape 16"/>
          <p:cNvSpPr/>
          <p:nvPr/>
        </p:nvSpPr>
        <p:spPr>
          <a:xfrm>
            <a:off x="5160960" y="494100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62" name="CustomShape 17"/>
          <p:cNvSpPr/>
          <p:nvPr/>
        </p:nvSpPr>
        <p:spPr>
          <a:xfrm>
            <a:off x="3160800" y="414900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763" name="CustomShape 18"/>
          <p:cNvSpPr/>
          <p:nvPr/>
        </p:nvSpPr>
        <p:spPr>
          <a:xfrm>
            <a:off x="3160800" y="494100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64" name="Line 19"/>
          <p:cNvSpPr/>
          <p:nvPr/>
        </p:nvSpPr>
        <p:spPr>
          <a:xfrm>
            <a:off x="356040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5" name="Line 20"/>
          <p:cNvSpPr/>
          <p:nvPr/>
        </p:nvSpPr>
        <p:spPr>
          <a:xfrm>
            <a:off x="356040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6" name="Line 21"/>
          <p:cNvSpPr/>
          <p:nvPr/>
        </p:nvSpPr>
        <p:spPr>
          <a:xfrm>
            <a:off x="55609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7" name="CustomShape 22"/>
          <p:cNvSpPr/>
          <p:nvPr/>
        </p:nvSpPr>
        <p:spPr>
          <a:xfrm>
            <a:off x="4160880" y="573336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68" name="CustomShape 23"/>
          <p:cNvSpPr/>
          <p:nvPr/>
        </p:nvSpPr>
        <p:spPr>
          <a:xfrm>
            <a:off x="5160960" y="573336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69" name="CustomShape 24"/>
          <p:cNvSpPr/>
          <p:nvPr/>
        </p:nvSpPr>
        <p:spPr>
          <a:xfrm>
            <a:off x="3160800" y="573336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70" name="Line 25"/>
          <p:cNvSpPr/>
          <p:nvPr/>
        </p:nvSpPr>
        <p:spPr>
          <a:xfrm>
            <a:off x="456084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71" name="Line 26"/>
          <p:cNvSpPr/>
          <p:nvPr/>
        </p:nvSpPr>
        <p:spPr>
          <a:xfrm>
            <a:off x="55609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72" name="Line 27"/>
          <p:cNvSpPr/>
          <p:nvPr/>
        </p:nvSpPr>
        <p:spPr>
          <a:xfrm>
            <a:off x="356040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73" name="CustomShape 28"/>
          <p:cNvSpPr/>
          <p:nvPr/>
        </p:nvSpPr>
        <p:spPr>
          <a:xfrm>
            <a:off x="5160960" y="177264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74" name="CustomShape 29"/>
          <p:cNvSpPr/>
          <p:nvPr/>
        </p:nvSpPr>
        <p:spPr>
          <a:xfrm>
            <a:off x="3160800" y="177264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75" name="CustomShape 30"/>
          <p:cNvSpPr/>
          <p:nvPr/>
        </p:nvSpPr>
        <p:spPr>
          <a:xfrm>
            <a:off x="5160960" y="335700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776" name="CustomShape 31"/>
          <p:cNvSpPr/>
          <p:nvPr/>
        </p:nvSpPr>
        <p:spPr>
          <a:xfrm>
            <a:off x="3160800" y="335700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777" name="Line 32"/>
          <p:cNvSpPr/>
          <p:nvPr/>
        </p:nvSpPr>
        <p:spPr>
          <a:xfrm flipV="1">
            <a:off x="356040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78" name="Line 33"/>
          <p:cNvSpPr/>
          <p:nvPr/>
        </p:nvSpPr>
        <p:spPr>
          <a:xfrm>
            <a:off x="55609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79" name="CustomShape 34"/>
          <p:cNvSpPr/>
          <p:nvPr/>
        </p:nvSpPr>
        <p:spPr>
          <a:xfrm>
            <a:off x="6161040" y="414900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780" name="CustomShape 35"/>
          <p:cNvSpPr/>
          <p:nvPr/>
        </p:nvSpPr>
        <p:spPr>
          <a:xfrm>
            <a:off x="6161040" y="494100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81" name="Line 36"/>
          <p:cNvSpPr/>
          <p:nvPr/>
        </p:nvSpPr>
        <p:spPr>
          <a:xfrm>
            <a:off x="656064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82" name="CustomShape 37"/>
          <p:cNvSpPr/>
          <p:nvPr/>
        </p:nvSpPr>
        <p:spPr>
          <a:xfrm>
            <a:off x="6161040" y="573336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83" name="Line 38"/>
          <p:cNvSpPr/>
          <p:nvPr/>
        </p:nvSpPr>
        <p:spPr>
          <a:xfrm>
            <a:off x="656064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84" name="CustomShape 39"/>
          <p:cNvSpPr/>
          <p:nvPr/>
        </p:nvSpPr>
        <p:spPr>
          <a:xfrm>
            <a:off x="7161120" y="494100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85" name="CustomShape 40"/>
          <p:cNvSpPr/>
          <p:nvPr/>
        </p:nvSpPr>
        <p:spPr>
          <a:xfrm>
            <a:off x="7161120" y="573336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86" name="Line 41"/>
          <p:cNvSpPr/>
          <p:nvPr/>
        </p:nvSpPr>
        <p:spPr>
          <a:xfrm>
            <a:off x="75610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87" name="CustomShape 42"/>
          <p:cNvSpPr/>
          <p:nvPr/>
        </p:nvSpPr>
        <p:spPr>
          <a:xfrm>
            <a:off x="8161560" y="573336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88" name="CustomShape 43"/>
          <p:cNvSpPr/>
          <p:nvPr/>
        </p:nvSpPr>
        <p:spPr>
          <a:xfrm>
            <a:off x="2160720" y="414900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789" name="CustomShape 44"/>
          <p:cNvSpPr/>
          <p:nvPr/>
        </p:nvSpPr>
        <p:spPr>
          <a:xfrm>
            <a:off x="2160720" y="494100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90" name="Line 45"/>
          <p:cNvSpPr/>
          <p:nvPr/>
        </p:nvSpPr>
        <p:spPr>
          <a:xfrm>
            <a:off x="25603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91" name="CustomShape 46"/>
          <p:cNvSpPr/>
          <p:nvPr/>
        </p:nvSpPr>
        <p:spPr>
          <a:xfrm>
            <a:off x="2160720" y="573336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92" name="Line 47"/>
          <p:cNvSpPr/>
          <p:nvPr/>
        </p:nvSpPr>
        <p:spPr>
          <a:xfrm>
            <a:off x="25603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93" name="CustomShape 48"/>
          <p:cNvSpPr/>
          <p:nvPr/>
        </p:nvSpPr>
        <p:spPr>
          <a:xfrm>
            <a:off x="1160640" y="494100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94" name="CustomShape 49"/>
          <p:cNvSpPr/>
          <p:nvPr/>
        </p:nvSpPr>
        <p:spPr>
          <a:xfrm>
            <a:off x="1160640" y="573336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95" name="Line 50"/>
          <p:cNvSpPr/>
          <p:nvPr/>
        </p:nvSpPr>
        <p:spPr>
          <a:xfrm>
            <a:off x="156060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96" name="CustomShape 51"/>
          <p:cNvSpPr/>
          <p:nvPr/>
        </p:nvSpPr>
        <p:spPr>
          <a:xfrm>
            <a:off x="128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97" name="CustomShape 52"/>
          <p:cNvSpPr/>
          <p:nvPr/>
        </p:nvSpPr>
        <p:spPr>
          <a:xfrm>
            <a:off x="6161040" y="256500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798" name="CustomShape 53"/>
          <p:cNvSpPr/>
          <p:nvPr/>
        </p:nvSpPr>
        <p:spPr>
          <a:xfrm>
            <a:off x="2160720" y="256500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799" name="CustomShape 54"/>
          <p:cNvSpPr/>
          <p:nvPr/>
        </p:nvSpPr>
        <p:spPr>
          <a:xfrm>
            <a:off x="2160720" y="177264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800" name="CustomShape 55"/>
          <p:cNvSpPr/>
          <p:nvPr/>
        </p:nvSpPr>
        <p:spPr>
          <a:xfrm>
            <a:off x="6161040" y="1772640"/>
            <a:ext cx="79992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801" name="CustomShape 56"/>
          <p:cNvSpPr/>
          <p:nvPr/>
        </p:nvSpPr>
        <p:spPr>
          <a:xfrm>
            <a:off x="7161120" y="177264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802" name="CustomShape 57"/>
          <p:cNvSpPr/>
          <p:nvPr/>
        </p:nvSpPr>
        <p:spPr>
          <a:xfrm>
            <a:off x="1160640" y="1772640"/>
            <a:ext cx="79956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803" name="Line 58"/>
          <p:cNvSpPr/>
          <p:nvPr/>
        </p:nvSpPr>
        <p:spPr>
          <a:xfrm flipH="1" flipV="1">
            <a:off x="7561080" y="5301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04" name="Line 59"/>
          <p:cNvSpPr/>
          <p:nvPr/>
        </p:nvSpPr>
        <p:spPr>
          <a:xfrm flipV="1">
            <a:off x="560160" y="5301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05" name="Line 60"/>
          <p:cNvSpPr/>
          <p:nvPr/>
        </p:nvSpPr>
        <p:spPr>
          <a:xfrm>
            <a:off x="1560600" y="213264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06" name="Line 61"/>
          <p:cNvSpPr/>
          <p:nvPr/>
        </p:nvSpPr>
        <p:spPr>
          <a:xfrm flipH="1">
            <a:off x="6560640" y="213264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07" name="Line 62"/>
          <p:cNvSpPr/>
          <p:nvPr/>
        </p:nvSpPr>
        <p:spPr>
          <a:xfrm>
            <a:off x="656064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08" name="Line 63"/>
          <p:cNvSpPr/>
          <p:nvPr/>
        </p:nvSpPr>
        <p:spPr>
          <a:xfrm>
            <a:off x="25603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09" name="Line 64"/>
          <p:cNvSpPr/>
          <p:nvPr/>
        </p:nvSpPr>
        <p:spPr>
          <a:xfrm>
            <a:off x="2560320" y="292464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10" name="Line 65"/>
          <p:cNvSpPr/>
          <p:nvPr/>
        </p:nvSpPr>
        <p:spPr>
          <a:xfrm flipH="1">
            <a:off x="5560920" y="292464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11" name="Line 66"/>
          <p:cNvSpPr/>
          <p:nvPr/>
        </p:nvSpPr>
        <p:spPr>
          <a:xfrm>
            <a:off x="5560920" y="371700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12" name="Line 67"/>
          <p:cNvSpPr/>
          <p:nvPr/>
        </p:nvSpPr>
        <p:spPr>
          <a:xfrm flipH="1">
            <a:off x="2560320" y="3717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13" name="Line 68"/>
          <p:cNvSpPr/>
          <p:nvPr/>
        </p:nvSpPr>
        <p:spPr>
          <a:xfrm flipH="1">
            <a:off x="1693800" y="4509000"/>
            <a:ext cx="8665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14" name="Line 69"/>
          <p:cNvSpPr/>
          <p:nvPr/>
        </p:nvSpPr>
        <p:spPr>
          <a:xfrm>
            <a:off x="6560640" y="4509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15" name="Line 70"/>
          <p:cNvSpPr/>
          <p:nvPr/>
        </p:nvSpPr>
        <p:spPr>
          <a:xfrm flipH="1">
            <a:off x="3560400" y="5301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16" name="Line 71"/>
          <p:cNvSpPr/>
          <p:nvPr/>
        </p:nvSpPr>
        <p:spPr>
          <a:xfrm>
            <a:off x="4560840" y="5301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17" name="Line 72"/>
          <p:cNvSpPr/>
          <p:nvPr/>
        </p:nvSpPr>
        <p:spPr>
          <a:xfrm flipH="1">
            <a:off x="3560400" y="4509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18" name="Line 73"/>
          <p:cNvSpPr/>
          <p:nvPr/>
        </p:nvSpPr>
        <p:spPr>
          <a:xfrm>
            <a:off x="4560840" y="4509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19" name="Line 74"/>
          <p:cNvSpPr/>
          <p:nvPr/>
        </p:nvSpPr>
        <p:spPr>
          <a:xfrm>
            <a:off x="3560400" y="292464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20" name="Line 75"/>
          <p:cNvSpPr/>
          <p:nvPr/>
        </p:nvSpPr>
        <p:spPr>
          <a:xfrm flipV="1">
            <a:off x="4560840" y="292464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21" name="Line 76"/>
          <p:cNvSpPr/>
          <p:nvPr/>
        </p:nvSpPr>
        <p:spPr>
          <a:xfrm flipH="1">
            <a:off x="3560400" y="3717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22" name="Line 77"/>
          <p:cNvSpPr/>
          <p:nvPr/>
        </p:nvSpPr>
        <p:spPr>
          <a:xfrm>
            <a:off x="4560840" y="3717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23" name="Line 78"/>
          <p:cNvSpPr/>
          <p:nvPr/>
        </p:nvSpPr>
        <p:spPr>
          <a:xfrm>
            <a:off x="5560920" y="450900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24" name="Line 79"/>
          <p:cNvSpPr/>
          <p:nvPr/>
        </p:nvSpPr>
        <p:spPr>
          <a:xfrm>
            <a:off x="6560640" y="5301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25" name="Line 80"/>
          <p:cNvSpPr/>
          <p:nvPr/>
        </p:nvSpPr>
        <p:spPr>
          <a:xfrm flipH="1">
            <a:off x="2560320" y="4509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26" name="Line 81"/>
          <p:cNvSpPr/>
          <p:nvPr/>
        </p:nvSpPr>
        <p:spPr>
          <a:xfrm flipH="1">
            <a:off x="1560600" y="530100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27" name="Line 82"/>
          <p:cNvSpPr/>
          <p:nvPr/>
        </p:nvSpPr>
        <p:spPr>
          <a:xfrm flipH="1">
            <a:off x="2693880" y="5301000"/>
            <a:ext cx="8665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28" name="Line 83"/>
          <p:cNvSpPr/>
          <p:nvPr/>
        </p:nvSpPr>
        <p:spPr>
          <a:xfrm>
            <a:off x="5560920" y="530100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29" name="Line 84"/>
          <p:cNvSpPr/>
          <p:nvPr/>
        </p:nvSpPr>
        <p:spPr>
          <a:xfrm>
            <a:off x="6560640" y="2924640"/>
            <a:ext cx="0" cy="1224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30" name="Line 85"/>
          <p:cNvSpPr/>
          <p:nvPr/>
        </p:nvSpPr>
        <p:spPr>
          <a:xfrm>
            <a:off x="2560320" y="2924640"/>
            <a:ext cx="0" cy="1224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31" name="CustomShape 86"/>
          <p:cNvSpPr/>
          <p:nvPr/>
        </p:nvSpPr>
        <p:spPr>
          <a:xfrm>
            <a:off x="6933960" y="692640"/>
            <a:ext cx="1728000" cy="791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832" name="CustomShape 87"/>
          <p:cNvSpPr/>
          <p:nvPr/>
        </p:nvSpPr>
        <p:spPr>
          <a:xfrm>
            <a:off x="7522920" y="1125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833" name="CustomShape 88"/>
          <p:cNvSpPr/>
          <p:nvPr/>
        </p:nvSpPr>
        <p:spPr>
          <a:xfrm>
            <a:off x="700596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834" name="Line 89"/>
          <p:cNvSpPr/>
          <p:nvPr/>
        </p:nvSpPr>
        <p:spPr>
          <a:xfrm>
            <a:off x="707796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35" name="CustomShape 90"/>
          <p:cNvSpPr/>
          <p:nvPr/>
        </p:nvSpPr>
        <p:spPr>
          <a:xfrm>
            <a:off x="171720" y="170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이상적인 구성 형태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26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7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8" name="CustomShape 7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29" name="CustomShape 8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30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1" name="CustomShape 10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32" name="CustomShape 11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33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4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5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6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7" name="CustomShape 16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38" name="CustomShape 17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39" name="CustomShape 18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40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1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2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3" name="CustomShape 22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44" name="CustomShape 23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45" name="CustomShape 24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46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7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8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9" name="CustomShape 28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150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1" name="CustomShape 30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52" name="CustomShape 31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53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4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5" name="CustomShape 34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56" name="CustomShape 35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57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8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9" name="CustomShape 38"/>
          <p:cNvSpPr/>
          <p:nvPr/>
        </p:nvSpPr>
        <p:spPr>
          <a:xfrm>
            <a:off x="5096880" y="2133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트랜잭션 요청</a:t>
            </a:r>
            <a:endParaRPr/>
          </a:p>
        </p:txBody>
      </p:sp>
      <p:sp>
        <p:nvSpPr>
          <p:cNvPr id="160" name="Line 39"/>
          <p:cNvSpPr/>
          <p:nvPr/>
        </p:nvSpPr>
        <p:spPr>
          <a:xfrm flipV="1">
            <a:off x="243252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1" name="CustomShape 40"/>
          <p:cNvSpPr/>
          <p:nvPr/>
        </p:nvSpPr>
        <p:spPr>
          <a:xfrm>
            <a:off x="3535920" y="5301360"/>
            <a:ext cx="3988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Join</a:t>
            </a:r>
            <a:endParaRPr/>
          </a:p>
        </p:txBody>
      </p:sp>
      <p:sp>
        <p:nvSpPr>
          <p:cNvPr id="162" name="Line 41"/>
          <p:cNvSpPr/>
          <p:nvPr/>
        </p:nvSpPr>
        <p:spPr>
          <a:xfrm flipV="1">
            <a:off x="243252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3" name="CustomShape 42"/>
          <p:cNvSpPr/>
          <p:nvPr/>
        </p:nvSpPr>
        <p:spPr>
          <a:xfrm>
            <a:off x="3524400" y="4509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64" name="Line 43"/>
          <p:cNvSpPr/>
          <p:nvPr/>
        </p:nvSpPr>
        <p:spPr>
          <a:xfrm flipV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5" name="CustomShape 44"/>
          <p:cNvSpPr/>
          <p:nvPr/>
        </p:nvSpPr>
        <p:spPr>
          <a:xfrm>
            <a:off x="3524400" y="3717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66" name="Line 45"/>
          <p:cNvSpPr/>
          <p:nvPr/>
        </p:nvSpPr>
        <p:spPr>
          <a:xfrm flipV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7" name="CustomShape 46"/>
          <p:cNvSpPr/>
          <p:nvPr/>
        </p:nvSpPr>
        <p:spPr>
          <a:xfrm>
            <a:off x="3524400" y="2925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68" name="Line 47"/>
          <p:cNvSpPr/>
          <p:nvPr/>
        </p:nvSpPr>
        <p:spPr>
          <a:xfrm flipV="1">
            <a:off x="243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9" name="CustomShape 48"/>
          <p:cNvSpPr/>
          <p:nvPr/>
        </p:nvSpPr>
        <p:spPr>
          <a:xfrm>
            <a:off x="3524400" y="2133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70" name="CustomShape 49"/>
          <p:cNvSpPr/>
          <p:nvPr/>
        </p:nvSpPr>
        <p:spPr>
          <a:xfrm>
            <a:off x="5096880" y="2925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비즈니스 로직 처리</a:t>
            </a:r>
            <a:endParaRPr/>
          </a:p>
        </p:txBody>
      </p:sp>
      <p:sp>
        <p:nvSpPr>
          <p:cNvPr id="171" name="CustomShape 50"/>
          <p:cNvSpPr/>
          <p:nvPr/>
        </p:nvSpPr>
        <p:spPr>
          <a:xfrm>
            <a:off x="5096880" y="3717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 관리자 재사용</a:t>
            </a:r>
            <a:endParaRPr/>
          </a:p>
        </p:txBody>
      </p:sp>
      <p:sp>
        <p:nvSpPr>
          <p:cNvPr id="172" name="CustomShape 51"/>
          <p:cNvSpPr/>
          <p:nvPr/>
        </p:nvSpPr>
        <p:spPr>
          <a:xfrm>
            <a:off x="5096880" y="4509000"/>
            <a:ext cx="266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객체의 물리적 접근법 재사용</a:t>
            </a:r>
            <a:endParaRPr/>
          </a:p>
        </p:txBody>
      </p:sp>
      <p:sp>
        <p:nvSpPr>
          <p:cNvPr id="173" name="CustomShape 52"/>
          <p:cNvSpPr/>
          <p:nvPr/>
        </p:nvSpPr>
        <p:spPr>
          <a:xfrm>
            <a:off x="5096880" y="534312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데이터 취합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/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수집</a:t>
            </a:r>
            <a:endParaRPr/>
          </a:p>
        </p:txBody>
      </p:sp>
      <p:sp>
        <p:nvSpPr>
          <p:cNvPr id="174" name="CustomShape 53"/>
          <p:cNvSpPr/>
          <p:nvPr/>
        </p:nvSpPr>
        <p:spPr>
          <a:xfrm>
            <a:off x="1136520" y="1412640"/>
            <a:ext cx="79164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재사용성</a:t>
            </a:r>
            <a:endParaRPr/>
          </a:p>
        </p:txBody>
      </p:sp>
      <p:sp>
        <p:nvSpPr>
          <p:cNvPr id="175" name="CustomShape 54"/>
          <p:cNvSpPr/>
          <p:nvPr/>
        </p:nvSpPr>
        <p:spPr>
          <a:xfrm>
            <a:off x="1208520" y="1772640"/>
            <a:ext cx="647640" cy="4320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76" name="CustomShape 55"/>
          <p:cNvSpPr/>
          <p:nvPr/>
        </p:nvSpPr>
        <p:spPr>
          <a:xfrm>
            <a:off x="6933600" y="692640"/>
            <a:ext cx="1728000" cy="791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177" name="CustomShape 56"/>
          <p:cNvSpPr/>
          <p:nvPr/>
        </p:nvSpPr>
        <p:spPr>
          <a:xfrm>
            <a:off x="7522560" y="1125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178" name="CustomShape 57"/>
          <p:cNvSpPr/>
          <p:nvPr/>
        </p:nvSpPr>
        <p:spPr>
          <a:xfrm>
            <a:off x="700560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179" name="Line 58"/>
          <p:cNvSpPr/>
          <p:nvPr/>
        </p:nvSpPr>
        <p:spPr>
          <a:xfrm>
            <a:off x="707760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0" name="CustomShape 59"/>
          <p:cNvSpPr/>
          <p:nvPr/>
        </p:nvSpPr>
        <p:spPr>
          <a:xfrm>
            <a:off x="199440" y="11016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책임과 역할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,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재사용성 고려 시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85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6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7" name="CustomShape 7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88" name="CustomShape 8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89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0" name="CustomShape 10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91" name="CustomShape 11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92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3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4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5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6" name="CustomShape 16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97" name="CustomShape 17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98" name="CustomShape 18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99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0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1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2" name="CustomShape 22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03" name="CustomShape 23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04" name="CustomShape 24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05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6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7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8" name="CustomShape 28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209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0" name="CustomShape 30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11" name="CustomShape 31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12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3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4" name="CustomShape 34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15" name="CustomShape 35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16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7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8" name="CustomShape 38"/>
          <p:cNvSpPr/>
          <p:nvPr/>
        </p:nvSpPr>
        <p:spPr>
          <a:xfrm>
            <a:off x="5096880" y="2133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트랜잭션 요청</a:t>
            </a:r>
            <a:endParaRPr/>
          </a:p>
        </p:txBody>
      </p:sp>
      <p:sp>
        <p:nvSpPr>
          <p:cNvPr id="219" name="Line 39"/>
          <p:cNvSpPr/>
          <p:nvPr/>
        </p:nvSpPr>
        <p:spPr>
          <a:xfrm flipV="1">
            <a:off x="243252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0" name="CustomShape 40"/>
          <p:cNvSpPr/>
          <p:nvPr/>
        </p:nvSpPr>
        <p:spPr>
          <a:xfrm>
            <a:off x="3535920" y="5301360"/>
            <a:ext cx="3988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Join</a:t>
            </a:r>
            <a:endParaRPr/>
          </a:p>
        </p:txBody>
      </p:sp>
      <p:sp>
        <p:nvSpPr>
          <p:cNvPr id="221" name="Line 41"/>
          <p:cNvSpPr/>
          <p:nvPr/>
        </p:nvSpPr>
        <p:spPr>
          <a:xfrm flipV="1">
            <a:off x="243252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2" name="CustomShape 42"/>
          <p:cNvSpPr/>
          <p:nvPr/>
        </p:nvSpPr>
        <p:spPr>
          <a:xfrm>
            <a:off x="3524400" y="4509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23" name="Line 43"/>
          <p:cNvSpPr/>
          <p:nvPr/>
        </p:nvSpPr>
        <p:spPr>
          <a:xfrm flipV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4" name="CustomShape 44"/>
          <p:cNvSpPr/>
          <p:nvPr/>
        </p:nvSpPr>
        <p:spPr>
          <a:xfrm>
            <a:off x="3524400" y="3717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25" name="Line 45"/>
          <p:cNvSpPr/>
          <p:nvPr/>
        </p:nvSpPr>
        <p:spPr>
          <a:xfrm flipV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6" name="CustomShape 46"/>
          <p:cNvSpPr/>
          <p:nvPr/>
        </p:nvSpPr>
        <p:spPr>
          <a:xfrm>
            <a:off x="3524400" y="2925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27" name="Line 47"/>
          <p:cNvSpPr/>
          <p:nvPr/>
        </p:nvSpPr>
        <p:spPr>
          <a:xfrm flipV="1">
            <a:off x="243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8" name="CustomShape 48"/>
          <p:cNvSpPr/>
          <p:nvPr/>
        </p:nvSpPr>
        <p:spPr>
          <a:xfrm>
            <a:off x="3524400" y="2133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29" name="CustomShape 49"/>
          <p:cNvSpPr/>
          <p:nvPr/>
        </p:nvSpPr>
        <p:spPr>
          <a:xfrm>
            <a:off x="5096880" y="2925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비즈니스 로직 처리</a:t>
            </a:r>
            <a:endParaRPr/>
          </a:p>
        </p:txBody>
      </p:sp>
      <p:sp>
        <p:nvSpPr>
          <p:cNvPr id="230" name="CustomShape 50"/>
          <p:cNvSpPr/>
          <p:nvPr/>
        </p:nvSpPr>
        <p:spPr>
          <a:xfrm>
            <a:off x="5096880" y="3717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 관리자 재사용</a:t>
            </a:r>
            <a:endParaRPr/>
          </a:p>
        </p:txBody>
      </p:sp>
      <p:sp>
        <p:nvSpPr>
          <p:cNvPr id="231" name="CustomShape 51"/>
          <p:cNvSpPr/>
          <p:nvPr/>
        </p:nvSpPr>
        <p:spPr>
          <a:xfrm>
            <a:off x="5096880" y="4509000"/>
            <a:ext cx="266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객체의 물리적 접근법 재사용</a:t>
            </a:r>
            <a:endParaRPr/>
          </a:p>
        </p:txBody>
      </p:sp>
      <p:sp>
        <p:nvSpPr>
          <p:cNvPr id="232" name="CustomShape 52"/>
          <p:cNvSpPr/>
          <p:nvPr/>
        </p:nvSpPr>
        <p:spPr>
          <a:xfrm>
            <a:off x="5096880" y="534312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데이터 취합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/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수집</a:t>
            </a:r>
            <a:endParaRPr/>
          </a:p>
        </p:txBody>
      </p:sp>
      <p:sp>
        <p:nvSpPr>
          <p:cNvPr id="233" name="CustomShape 53"/>
          <p:cNvSpPr/>
          <p:nvPr/>
        </p:nvSpPr>
        <p:spPr>
          <a:xfrm>
            <a:off x="1136520" y="1412640"/>
            <a:ext cx="79164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재사용성</a:t>
            </a:r>
            <a:endParaRPr/>
          </a:p>
        </p:txBody>
      </p:sp>
      <p:sp>
        <p:nvSpPr>
          <p:cNvPr id="234" name="CustomShape 54"/>
          <p:cNvSpPr/>
          <p:nvPr/>
        </p:nvSpPr>
        <p:spPr>
          <a:xfrm>
            <a:off x="1208520" y="1772640"/>
            <a:ext cx="647640" cy="4320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35" name="CustomShape 55"/>
          <p:cNvSpPr/>
          <p:nvPr/>
        </p:nvSpPr>
        <p:spPr>
          <a:xfrm rot="10800000">
            <a:off x="3081240" y="1536480"/>
            <a:ext cx="338760" cy="396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236" name="CustomShape 56"/>
          <p:cNvSpPr/>
          <p:nvPr/>
        </p:nvSpPr>
        <p:spPr>
          <a:xfrm rot="14400000">
            <a:off x="2742120" y="5440680"/>
            <a:ext cx="338760" cy="58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237" name="CustomShape 57"/>
          <p:cNvSpPr/>
          <p:nvPr/>
        </p:nvSpPr>
        <p:spPr>
          <a:xfrm rot="7200000">
            <a:off x="3452760" y="5400360"/>
            <a:ext cx="338760" cy="6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238" name="CustomShape 58"/>
          <p:cNvSpPr/>
          <p:nvPr/>
        </p:nvSpPr>
        <p:spPr>
          <a:xfrm rot="10800000">
            <a:off x="4656960" y="1536480"/>
            <a:ext cx="338760" cy="4376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239" name="CustomShape 59"/>
          <p:cNvSpPr/>
          <p:nvPr/>
        </p:nvSpPr>
        <p:spPr>
          <a:xfrm>
            <a:off x="6400800" y="3206520"/>
            <a:ext cx="2468880" cy="359640"/>
          </a:xfrm>
          <a:prstGeom prst="foldedCorner">
            <a:avLst>
              <a:gd name="adj" fmla="val 16667"/>
            </a:avLst>
          </a:prstGeom>
          <a:noFill/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Reference Data</a:t>
            </a:r>
            <a:endParaRPr/>
          </a:p>
        </p:txBody>
      </p:sp>
      <p:sp>
        <p:nvSpPr>
          <p:cNvPr id="240" name="CustomShape 60"/>
          <p:cNvSpPr/>
          <p:nvPr/>
        </p:nvSpPr>
        <p:spPr>
          <a:xfrm>
            <a:off x="6400800" y="2377440"/>
            <a:ext cx="2468880" cy="359640"/>
          </a:xfrm>
          <a:prstGeom prst="foldedCorner">
            <a:avLst>
              <a:gd name="adj" fmla="val 16667"/>
            </a:avLst>
          </a:prstGeom>
          <a:noFill/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Result Data</a:t>
            </a:r>
            <a:endParaRPr/>
          </a:p>
        </p:txBody>
      </p:sp>
      <p:sp>
        <p:nvSpPr>
          <p:cNvPr id="241" name="CustomShape 61"/>
          <p:cNvSpPr/>
          <p:nvPr/>
        </p:nvSpPr>
        <p:spPr>
          <a:xfrm>
            <a:off x="6933600" y="692640"/>
            <a:ext cx="1728000" cy="791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242" name="CustomShape 62"/>
          <p:cNvSpPr/>
          <p:nvPr/>
        </p:nvSpPr>
        <p:spPr>
          <a:xfrm>
            <a:off x="7522560" y="1125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243" name="CustomShape 63"/>
          <p:cNvSpPr/>
          <p:nvPr/>
        </p:nvSpPr>
        <p:spPr>
          <a:xfrm>
            <a:off x="700560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244" name="Line 64"/>
          <p:cNvSpPr/>
          <p:nvPr/>
        </p:nvSpPr>
        <p:spPr>
          <a:xfrm>
            <a:off x="707760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cxnSp>
        <p:nvCxnSpPr>
          <p:cNvPr id="245" name="Line 65"/>
          <p:cNvCxnSpPr>
            <a:stCxn id="240" idx="1"/>
            <a:endCxn id="235" idx="1"/>
          </p:cNvCxnSpPr>
          <p:nvPr/>
        </p:nvCxnSpPr>
        <p:spPr>
          <a:xfrm flipH="1">
            <a:off x="3420000" y="2557080"/>
            <a:ext cx="2981160" cy="9597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246" name="Line 66"/>
          <p:cNvCxnSpPr>
            <a:stCxn id="239" idx="1"/>
            <a:endCxn id="238" idx="1"/>
          </p:cNvCxnSpPr>
          <p:nvPr/>
        </p:nvCxnSpPr>
        <p:spPr>
          <a:xfrm flipH="1">
            <a:off x="4995720" y="3386160"/>
            <a:ext cx="1405440" cy="33912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sp>
        <p:nvSpPr>
          <p:cNvPr id="247" name="CustomShape 67"/>
          <p:cNvSpPr/>
          <p:nvPr/>
        </p:nvSpPr>
        <p:spPr>
          <a:xfrm>
            <a:off x="172080" y="13824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업무 조회 데이터와 기준 정보 데이터 관점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52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3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4" name="CustomShape 7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56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7" name="CustomShape 10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58" name="CustomShape 11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59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0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1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2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3" name="CustomShape 16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64" name="CustomShape 17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65" name="CustomShape 18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66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7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8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9" name="CustomShape 22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70" name="CustomShape 23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71" name="CustomShape 24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72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3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4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5" name="CustomShape 28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276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7" name="CustomShape 30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78" name="CustomShape 31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79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0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1" name="CustomShape 34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82" name="CustomShape 35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83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4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5" name="CustomShape 38"/>
          <p:cNvSpPr/>
          <p:nvPr/>
        </p:nvSpPr>
        <p:spPr>
          <a:xfrm>
            <a:off x="5096880" y="2133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트랜잭션 요청</a:t>
            </a:r>
            <a:endParaRPr/>
          </a:p>
        </p:txBody>
      </p:sp>
      <p:sp>
        <p:nvSpPr>
          <p:cNvPr id="286" name="Line 39"/>
          <p:cNvSpPr/>
          <p:nvPr/>
        </p:nvSpPr>
        <p:spPr>
          <a:xfrm flipV="1">
            <a:off x="243252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7" name="CustomShape 40"/>
          <p:cNvSpPr/>
          <p:nvPr/>
        </p:nvSpPr>
        <p:spPr>
          <a:xfrm>
            <a:off x="3535920" y="5301360"/>
            <a:ext cx="3988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Join</a:t>
            </a:r>
            <a:endParaRPr/>
          </a:p>
        </p:txBody>
      </p:sp>
      <p:sp>
        <p:nvSpPr>
          <p:cNvPr id="288" name="Line 41"/>
          <p:cNvSpPr/>
          <p:nvPr/>
        </p:nvSpPr>
        <p:spPr>
          <a:xfrm flipV="1">
            <a:off x="243252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9" name="CustomShape 42"/>
          <p:cNvSpPr/>
          <p:nvPr/>
        </p:nvSpPr>
        <p:spPr>
          <a:xfrm>
            <a:off x="3524400" y="4509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90" name="Line 43"/>
          <p:cNvSpPr/>
          <p:nvPr/>
        </p:nvSpPr>
        <p:spPr>
          <a:xfrm flipV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1" name="CustomShape 44"/>
          <p:cNvSpPr/>
          <p:nvPr/>
        </p:nvSpPr>
        <p:spPr>
          <a:xfrm>
            <a:off x="3524400" y="3717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92" name="Line 45"/>
          <p:cNvSpPr/>
          <p:nvPr/>
        </p:nvSpPr>
        <p:spPr>
          <a:xfrm flipV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3" name="CustomShape 46"/>
          <p:cNvSpPr/>
          <p:nvPr/>
        </p:nvSpPr>
        <p:spPr>
          <a:xfrm>
            <a:off x="3524400" y="2925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94" name="Line 47"/>
          <p:cNvSpPr/>
          <p:nvPr/>
        </p:nvSpPr>
        <p:spPr>
          <a:xfrm flipV="1">
            <a:off x="243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5" name="CustomShape 48"/>
          <p:cNvSpPr/>
          <p:nvPr/>
        </p:nvSpPr>
        <p:spPr>
          <a:xfrm>
            <a:off x="3524400" y="2133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96" name="CustomShape 49"/>
          <p:cNvSpPr/>
          <p:nvPr/>
        </p:nvSpPr>
        <p:spPr>
          <a:xfrm>
            <a:off x="5096880" y="2925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비즈니스 로직 처리</a:t>
            </a:r>
            <a:endParaRPr/>
          </a:p>
        </p:txBody>
      </p:sp>
      <p:sp>
        <p:nvSpPr>
          <p:cNvPr id="297" name="CustomShape 50"/>
          <p:cNvSpPr/>
          <p:nvPr/>
        </p:nvSpPr>
        <p:spPr>
          <a:xfrm>
            <a:off x="5096880" y="3717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 관리자 재사용</a:t>
            </a:r>
            <a:endParaRPr/>
          </a:p>
        </p:txBody>
      </p:sp>
      <p:sp>
        <p:nvSpPr>
          <p:cNvPr id="298" name="CustomShape 51"/>
          <p:cNvSpPr/>
          <p:nvPr/>
        </p:nvSpPr>
        <p:spPr>
          <a:xfrm>
            <a:off x="5096880" y="4509000"/>
            <a:ext cx="266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객체의 물리적 접근법 재사용</a:t>
            </a:r>
            <a:endParaRPr/>
          </a:p>
        </p:txBody>
      </p:sp>
      <p:sp>
        <p:nvSpPr>
          <p:cNvPr id="299" name="CustomShape 52"/>
          <p:cNvSpPr/>
          <p:nvPr/>
        </p:nvSpPr>
        <p:spPr>
          <a:xfrm>
            <a:off x="5096880" y="534312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데이터 취합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/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수집</a:t>
            </a:r>
            <a:endParaRPr/>
          </a:p>
        </p:txBody>
      </p:sp>
      <p:sp>
        <p:nvSpPr>
          <p:cNvPr id="300" name="CustomShape 53"/>
          <p:cNvSpPr/>
          <p:nvPr/>
        </p:nvSpPr>
        <p:spPr>
          <a:xfrm>
            <a:off x="1136520" y="1412640"/>
            <a:ext cx="79164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재사용성</a:t>
            </a:r>
            <a:endParaRPr/>
          </a:p>
        </p:txBody>
      </p:sp>
      <p:sp>
        <p:nvSpPr>
          <p:cNvPr id="301" name="CustomShape 54"/>
          <p:cNvSpPr/>
          <p:nvPr/>
        </p:nvSpPr>
        <p:spPr>
          <a:xfrm>
            <a:off x="1208520" y="1772640"/>
            <a:ext cx="647640" cy="4320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02" name="CustomShape 55"/>
          <p:cNvSpPr/>
          <p:nvPr/>
        </p:nvSpPr>
        <p:spPr>
          <a:xfrm>
            <a:off x="3111120" y="1505520"/>
            <a:ext cx="338760" cy="198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3" name="CustomShape 56"/>
          <p:cNvSpPr/>
          <p:nvPr/>
        </p:nvSpPr>
        <p:spPr>
          <a:xfrm>
            <a:off x="4656600" y="1535760"/>
            <a:ext cx="338760" cy="4376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4" name="CustomShape 57"/>
          <p:cNvSpPr/>
          <p:nvPr/>
        </p:nvSpPr>
        <p:spPr>
          <a:xfrm>
            <a:off x="3649320" y="3933000"/>
            <a:ext cx="338760" cy="198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5" name="CustomShape 58"/>
          <p:cNvSpPr/>
          <p:nvPr/>
        </p:nvSpPr>
        <p:spPr>
          <a:xfrm>
            <a:off x="2556000" y="3933000"/>
            <a:ext cx="338760" cy="198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6" name="CustomShape 59"/>
          <p:cNvSpPr/>
          <p:nvPr/>
        </p:nvSpPr>
        <p:spPr>
          <a:xfrm rot="2700000">
            <a:off x="2829600" y="3427920"/>
            <a:ext cx="338760" cy="6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7" name="CustomShape 60"/>
          <p:cNvSpPr/>
          <p:nvPr/>
        </p:nvSpPr>
        <p:spPr>
          <a:xfrm rot="18900000">
            <a:off x="3440880" y="3426120"/>
            <a:ext cx="338760" cy="6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8" name="CustomShape 61"/>
          <p:cNvSpPr/>
          <p:nvPr/>
        </p:nvSpPr>
        <p:spPr>
          <a:xfrm>
            <a:off x="6217920" y="1743480"/>
            <a:ext cx="2468880" cy="359640"/>
          </a:xfrm>
          <a:prstGeom prst="foldedCorner">
            <a:avLst>
              <a:gd name="adj" fmla="val 16667"/>
            </a:avLst>
          </a:prstGeom>
          <a:noFill/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Composite DTO</a:t>
            </a:r>
            <a:endParaRPr/>
          </a:p>
        </p:txBody>
      </p:sp>
      <p:sp>
        <p:nvSpPr>
          <p:cNvPr id="309" name="CustomShape 62"/>
          <p:cNvSpPr/>
          <p:nvPr/>
        </p:nvSpPr>
        <p:spPr>
          <a:xfrm>
            <a:off x="6217920" y="3297960"/>
            <a:ext cx="2468880" cy="359640"/>
          </a:xfrm>
          <a:prstGeom prst="foldedCorner">
            <a:avLst>
              <a:gd name="adj" fmla="val 16667"/>
            </a:avLst>
          </a:prstGeom>
          <a:noFill/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Simple DTO</a:t>
            </a:r>
            <a:endParaRPr/>
          </a:p>
        </p:txBody>
      </p:sp>
      <p:sp>
        <p:nvSpPr>
          <p:cNvPr id="310" name="CustomShape 63"/>
          <p:cNvSpPr/>
          <p:nvPr/>
        </p:nvSpPr>
        <p:spPr>
          <a:xfrm>
            <a:off x="6933600" y="692640"/>
            <a:ext cx="1728000" cy="791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311" name="CustomShape 64"/>
          <p:cNvSpPr/>
          <p:nvPr/>
        </p:nvSpPr>
        <p:spPr>
          <a:xfrm>
            <a:off x="7522560" y="1125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312" name="CustomShape 65"/>
          <p:cNvSpPr/>
          <p:nvPr/>
        </p:nvSpPr>
        <p:spPr>
          <a:xfrm>
            <a:off x="700560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313" name="Line 66"/>
          <p:cNvSpPr/>
          <p:nvPr/>
        </p:nvSpPr>
        <p:spPr>
          <a:xfrm>
            <a:off x="707760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cxnSp>
        <p:nvCxnSpPr>
          <p:cNvPr id="314" name="Line 67"/>
          <p:cNvCxnSpPr>
            <a:stCxn id="309" idx="1"/>
            <a:endCxn id="303" idx="3"/>
          </p:cNvCxnSpPr>
          <p:nvPr/>
        </p:nvCxnSpPr>
        <p:spPr>
          <a:xfrm flipH="1">
            <a:off x="4995360" y="3477600"/>
            <a:ext cx="1222920" cy="2469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315" name="Line 68"/>
          <p:cNvCxnSpPr>
            <a:stCxn id="308" idx="1"/>
            <a:endCxn id="302" idx="3"/>
          </p:cNvCxnSpPr>
          <p:nvPr/>
        </p:nvCxnSpPr>
        <p:spPr>
          <a:xfrm flipH="1">
            <a:off x="3449880" y="1923120"/>
            <a:ext cx="2768400" cy="5727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sp>
        <p:nvSpPr>
          <p:cNvPr id="316" name="CustomShape 69"/>
          <p:cNvSpPr/>
          <p:nvPr/>
        </p:nvSpPr>
        <p:spPr>
          <a:xfrm>
            <a:off x="138240" y="12816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복합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DTO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와 단순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DTO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의 관점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20" name="CustomShape 4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21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2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3" name="CustomShape 7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24" name="CustomShape 8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25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6" name="CustomShape 10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27" name="CustomShape 11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28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9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0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1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2" name="CustomShape 16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33" name="CustomShape 17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34" name="CustomShape 18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35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6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7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8" name="CustomShape 22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39" name="CustomShape 23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40" name="CustomShape 24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41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2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3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4" name="CustomShape 28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345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6" name="CustomShape 30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47" name="CustomShape 31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48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9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0" name="CustomShape 34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51" name="CustomShape 35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52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3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4" name="CustomShape 38"/>
          <p:cNvSpPr/>
          <p:nvPr/>
        </p:nvSpPr>
        <p:spPr>
          <a:xfrm>
            <a:off x="200052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355" name="Line 39"/>
          <p:cNvSpPr/>
          <p:nvPr/>
        </p:nvSpPr>
        <p:spPr>
          <a:xfrm>
            <a:off x="243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56" name="CustomShape 40"/>
          <p:cNvSpPr/>
          <p:nvPr/>
        </p:nvSpPr>
        <p:spPr>
          <a:xfrm>
            <a:off x="92052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57" name="Line 41"/>
          <p:cNvSpPr/>
          <p:nvPr/>
        </p:nvSpPr>
        <p:spPr>
          <a:xfrm flipV="1">
            <a:off x="135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8" name="CustomShape 42"/>
          <p:cNvSpPr/>
          <p:nvPr/>
        </p:nvSpPr>
        <p:spPr>
          <a:xfrm>
            <a:off x="92052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59" name="CustomShape 43"/>
          <p:cNvSpPr/>
          <p:nvPr/>
        </p:nvSpPr>
        <p:spPr>
          <a:xfrm>
            <a:off x="92052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60" name="Line 44"/>
          <p:cNvSpPr/>
          <p:nvPr/>
        </p:nvSpPr>
        <p:spPr>
          <a:xfrm>
            <a:off x="135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1" name="Line 45"/>
          <p:cNvSpPr/>
          <p:nvPr/>
        </p:nvSpPr>
        <p:spPr>
          <a:xfrm>
            <a:off x="135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2" name="CustomShape 46"/>
          <p:cNvSpPr/>
          <p:nvPr/>
        </p:nvSpPr>
        <p:spPr>
          <a:xfrm>
            <a:off x="92052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63" name="Line 47"/>
          <p:cNvSpPr/>
          <p:nvPr/>
        </p:nvSpPr>
        <p:spPr>
          <a:xfrm>
            <a:off x="135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4" name="CustomShape 48"/>
          <p:cNvSpPr/>
          <p:nvPr/>
        </p:nvSpPr>
        <p:spPr>
          <a:xfrm>
            <a:off x="92052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65" name="CustomShape 49"/>
          <p:cNvSpPr/>
          <p:nvPr/>
        </p:nvSpPr>
        <p:spPr>
          <a:xfrm>
            <a:off x="92052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66" name="Line 50"/>
          <p:cNvSpPr/>
          <p:nvPr/>
        </p:nvSpPr>
        <p:spPr>
          <a:xfrm flipV="1">
            <a:off x="135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7" name="Line 51"/>
          <p:cNvSpPr/>
          <p:nvPr/>
        </p:nvSpPr>
        <p:spPr>
          <a:xfrm flipH="1">
            <a:off x="135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8" name="CustomShape 52"/>
          <p:cNvSpPr/>
          <p:nvPr/>
        </p:nvSpPr>
        <p:spPr>
          <a:xfrm>
            <a:off x="3512520" y="213300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69" name="CustomShape 53"/>
          <p:cNvSpPr/>
          <p:nvPr/>
        </p:nvSpPr>
        <p:spPr>
          <a:xfrm>
            <a:off x="3509640" y="292500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70" name="CustomShape 54"/>
          <p:cNvSpPr/>
          <p:nvPr/>
        </p:nvSpPr>
        <p:spPr>
          <a:xfrm>
            <a:off x="3511800" y="371700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71" name="CustomShape 55"/>
          <p:cNvSpPr/>
          <p:nvPr/>
        </p:nvSpPr>
        <p:spPr>
          <a:xfrm>
            <a:off x="3510720" y="4509000"/>
            <a:ext cx="9842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72" name="CustomShape 56"/>
          <p:cNvSpPr/>
          <p:nvPr/>
        </p:nvSpPr>
        <p:spPr>
          <a:xfrm>
            <a:off x="3516120" y="5301360"/>
            <a:ext cx="110736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DAO / SQL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73" name="CustomShape 57"/>
          <p:cNvSpPr/>
          <p:nvPr/>
        </p:nvSpPr>
        <p:spPr>
          <a:xfrm>
            <a:off x="3509640" y="6093360"/>
            <a:ext cx="80136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Table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74" name="CustomShape 58"/>
          <p:cNvSpPr/>
          <p:nvPr/>
        </p:nvSpPr>
        <p:spPr>
          <a:xfrm>
            <a:off x="6933240" y="69264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375" name="CustomShape 59"/>
          <p:cNvSpPr/>
          <p:nvPr/>
        </p:nvSpPr>
        <p:spPr>
          <a:xfrm>
            <a:off x="7522200" y="1701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376" name="CustomShape 60"/>
          <p:cNvSpPr/>
          <p:nvPr/>
        </p:nvSpPr>
        <p:spPr>
          <a:xfrm>
            <a:off x="7005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377" name="Line 61"/>
          <p:cNvSpPr/>
          <p:nvPr/>
        </p:nvSpPr>
        <p:spPr>
          <a:xfrm>
            <a:off x="7077240" y="1844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78" name="CustomShape 62"/>
          <p:cNvSpPr/>
          <p:nvPr/>
        </p:nvSpPr>
        <p:spPr>
          <a:xfrm>
            <a:off x="7005240" y="148464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379" name="CustomShape 63"/>
          <p:cNvSpPr/>
          <p:nvPr/>
        </p:nvSpPr>
        <p:spPr>
          <a:xfrm>
            <a:off x="7502040" y="198936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380" name="Line 64"/>
          <p:cNvSpPr/>
          <p:nvPr/>
        </p:nvSpPr>
        <p:spPr>
          <a:xfrm>
            <a:off x="7077240" y="2132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81" name="CustomShape 65"/>
          <p:cNvSpPr/>
          <p:nvPr/>
        </p:nvSpPr>
        <p:spPr>
          <a:xfrm>
            <a:off x="7005240" y="1196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382" name="CustomShape 66"/>
          <p:cNvSpPr/>
          <p:nvPr/>
        </p:nvSpPr>
        <p:spPr>
          <a:xfrm>
            <a:off x="1317960" y="213300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383" name="CustomShape 67"/>
          <p:cNvSpPr/>
          <p:nvPr/>
        </p:nvSpPr>
        <p:spPr>
          <a:xfrm>
            <a:off x="1315080" y="292500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384" name="CustomShape 68"/>
          <p:cNvSpPr/>
          <p:nvPr/>
        </p:nvSpPr>
        <p:spPr>
          <a:xfrm>
            <a:off x="1317240" y="371700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385" name="CustomShape 69"/>
          <p:cNvSpPr/>
          <p:nvPr/>
        </p:nvSpPr>
        <p:spPr>
          <a:xfrm>
            <a:off x="1314720" y="4509000"/>
            <a:ext cx="10224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교채</a:t>
            </a:r>
            <a:endParaRPr/>
          </a:p>
        </p:txBody>
      </p:sp>
      <p:sp>
        <p:nvSpPr>
          <p:cNvPr id="386" name="CustomShape 70"/>
          <p:cNvSpPr/>
          <p:nvPr/>
        </p:nvSpPr>
        <p:spPr>
          <a:xfrm>
            <a:off x="1321560" y="5301360"/>
            <a:ext cx="110736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DAO / SQL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387" name="CustomShape 71"/>
          <p:cNvSpPr/>
          <p:nvPr/>
        </p:nvSpPr>
        <p:spPr>
          <a:xfrm>
            <a:off x="1313640" y="6093360"/>
            <a:ext cx="839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Table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388" name="CustomShape 72"/>
          <p:cNvSpPr/>
          <p:nvPr/>
        </p:nvSpPr>
        <p:spPr>
          <a:xfrm>
            <a:off x="523656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89" name="Line 73"/>
          <p:cNvSpPr/>
          <p:nvPr/>
        </p:nvSpPr>
        <p:spPr>
          <a:xfrm flipV="1">
            <a:off x="566856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0" name="CustomShape 74"/>
          <p:cNvSpPr/>
          <p:nvPr/>
        </p:nvSpPr>
        <p:spPr>
          <a:xfrm>
            <a:off x="523656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91" name="CustomShape 75"/>
          <p:cNvSpPr/>
          <p:nvPr/>
        </p:nvSpPr>
        <p:spPr>
          <a:xfrm>
            <a:off x="523656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92" name="Line 76"/>
          <p:cNvSpPr/>
          <p:nvPr/>
        </p:nvSpPr>
        <p:spPr>
          <a:xfrm>
            <a:off x="566856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3" name="Line 77"/>
          <p:cNvSpPr/>
          <p:nvPr/>
        </p:nvSpPr>
        <p:spPr>
          <a:xfrm>
            <a:off x="566856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4" name="CustomShape 78"/>
          <p:cNvSpPr/>
          <p:nvPr/>
        </p:nvSpPr>
        <p:spPr>
          <a:xfrm>
            <a:off x="523656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95" name="Line 79"/>
          <p:cNvSpPr/>
          <p:nvPr/>
        </p:nvSpPr>
        <p:spPr>
          <a:xfrm>
            <a:off x="566856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6" name="CustomShape 80"/>
          <p:cNvSpPr/>
          <p:nvPr/>
        </p:nvSpPr>
        <p:spPr>
          <a:xfrm>
            <a:off x="523656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97" name="CustomShape 81"/>
          <p:cNvSpPr/>
          <p:nvPr/>
        </p:nvSpPr>
        <p:spPr>
          <a:xfrm>
            <a:off x="523656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98" name="Line 82"/>
          <p:cNvSpPr/>
          <p:nvPr/>
        </p:nvSpPr>
        <p:spPr>
          <a:xfrm flipV="1">
            <a:off x="566856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9" name="CustomShape 83"/>
          <p:cNvSpPr/>
          <p:nvPr/>
        </p:nvSpPr>
        <p:spPr>
          <a:xfrm>
            <a:off x="5634000" y="213300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400" name="CustomShape 84"/>
          <p:cNvSpPr/>
          <p:nvPr/>
        </p:nvSpPr>
        <p:spPr>
          <a:xfrm>
            <a:off x="5633280" y="371700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401" name="CustomShape 85"/>
          <p:cNvSpPr/>
          <p:nvPr/>
        </p:nvSpPr>
        <p:spPr>
          <a:xfrm>
            <a:off x="5631120" y="6093360"/>
            <a:ext cx="80136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Table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402" name="Line 86"/>
          <p:cNvSpPr/>
          <p:nvPr/>
        </p:nvSpPr>
        <p:spPr>
          <a:xfrm>
            <a:off x="3512520" y="1412640"/>
            <a:ext cx="215604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03" name="CustomShape 87"/>
          <p:cNvSpPr/>
          <p:nvPr/>
        </p:nvSpPr>
        <p:spPr>
          <a:xfrm>
            <a:off x="125640" y="15624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유연성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,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유지보수성 관점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(Refactoring)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05" name="CustomShape 2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06" name="CustomShape 3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07" name="CustomShape 4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08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09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0" name="CustomShape 7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11" name="CustomShape 8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12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3" name="CustomShape 10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14" name="CustomShape 11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15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6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7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8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9" name="CustomShape 16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20" name="CustomShape 17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21" name="CustomShape 18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22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23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24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25" name="CustomShape 22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26" name="CustomShape 23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27" name="CustomShape 24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28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29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30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1" name="CustomShape 28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432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3" name="CustomShape 30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34" name="CustomShape 31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35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6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7" name="CustomShape 34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38" name="CustomShape 35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39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40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41" name="CustomShape 38"/>
          <p:cNvSpPr/>
          <p:nvPr/>
        </p:nvSpPr>
        <p:spPr>
          <a:xfrm>
            <a:off x="5285880" y="4509000"/>
            <a:ext cx="74016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DAO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442" name="CustomShape 39"/>
          <p:cNvSpPr/>
          <p:nvPr/>
        </p:nvSpPr>
        <p:spPr>
          <a:xfrm>
            <a:off x="524088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43" name="Line 40"/>
          <p:cNvSpPr/>
          <p:nvPr/>
        </p:nvSpPr>
        <p:spPr>
          <a:xfrm>
            <a:off x="567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44" name="Line 41"/>
          <p:cNvSpPr/>
          <p:nvPr/>
        </p:nvSpPr>
        <p:spPr>
          <a:xfrm>
            <a:off x="459288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45" name="CustomShape 42"/>
          <p:cNvSpPr/>
          <p:nvPr/>
        </p:nvSpPr>
        <p:spPr>
          <a:xfrm>
            <a:off x="524088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46" name="CustomShape 43"/>
          <p:cNvSpPr/>
          <p:nvPr/>
        </p:nvSpPr>
        <p:spPr>
          <a:xfrm>
            <a:off x="6933600" y="69300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447" name="CustomShape 44"/>
          <p:cNvSpPr/>
          <p:nvPr/>
        </p:nvSpPr>
        <p:spPr>
          <a:xfrm>
            <a:off x="7522560" y="170172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448" name="CustomShape 45"/>
          <p:cNvSpPr/>
          <p:nvPr/>
        </p:nvSpPr>
        <p:spPr>
          <a:xfrm>
            <a:off x="7005600" y="90900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449" name="Line 46"/>
          <p:cNvSpPr/>
          <p:nvPr/>
        </p:nvSpPr>
        <p:spPr>
          <a:xfrm>
            <a:off x="7077600" y="1845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50" name="CustomShape 47"/>
          <p:cNvSpPr/>
          <p:nvPr/>
        </p:nvSpPr>
        <p:spPr>
          <a:xfrm>
            <a:off x="7005600" y="148500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451" name="CustomShape 48"/>
          <p:cNvSpPr/>
          <p:nvPr/>
        </p:nvSpPr>
        <p:spPr>
          <a:xfrm>
            <a:off x="7502400" y="198972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452" name="Line 49"/>
          <p:cNvSpPr/>
          <p:nvPr/>
        </p:nvSpPr>
        <p:spPr>
          <a:xfrm>
            <a:off x="7077600" y="2133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53" name="CustomShape 50"/>
          <p:cNvSpPr/>
          <p:nvPr/>
        </p:nvSpPr>
        <p:spPr>
          <a:xfrm>
            <a:off x="7005600" y="119700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454" name="CustomShape 51"/>
          <p:cNvSpPr/>
          <p:nvPr/>
        </p:nvSpPr>
        <p:spPr>
          <a:xfrm>
            <a:off x="187560" y="15012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구현 제품 교체 관점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56" name="CustomShape 2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57" name="CustomShape 3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58" name="CustomShape 4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59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0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1" name="CustomShape 7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62" name="CustomShape 8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63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4" name="CustomShape 10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65" name="CustomShape 11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66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7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8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9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0" name="CustomShape 16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71" name="CustomShape 17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72" name="CustomShape 18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73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74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5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6" name="CustomShape 22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77" name="CustomShape 23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78" name="CustomShape 24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79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0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1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2" name="CustomShape 28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483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4" name="CustomShape 30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85" name="CustomShape 31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86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7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8" name="CustomShape 34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89" name="CustomShape 35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90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1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2" name="CustomShape 38"/>
          <p:cNvSpPr/>
          <p:nvPr/>
        </p:nvSpPr>
        <p:spPr>
          <a:xfrm>
            <a:off x="5347800" y="3686760"/>
            <a:ext cx="10224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493" name="CustomShape 39"/>
          <p:cNvSpPr/>
          <p:nvPr/>
        </p:nvSpPr>
        <p:spPr>
          <a:xfrm>
            <a:off x="524088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94" name="Line 40"/>
          <p:cNvSpPr/>
          <p:nvPr/>
        </p:nvSpPr>
        <p:spPr>
          <a:xfrm>
            <a:off x="567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5" name="Line 41"/>
          <p:cNvSpPr/>
          <p:nvPr/>
        </p:nvSpPr>
        <p:spPr>
          <a:xfrm>
            <a:off x="3512520" y="3717000"/>
            <a:ext cx="108036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6" name="CustomShape 42"/>
          <p:cNvSpPr/>
          <p:nvPr/>
        </p:nvSpPr>
        <p:spPr>
          <a:xfrm>
            <a:off x="524088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97" name="CustomShape 43"/>
          <p:cNvSpPr/>
          <p:nvPr/>
        </p:nvSpPr>
        <p:spPr>
          <a:xfrm>
            <a:off x="524088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98" name="Line 44"/>
          <p:cNvSpPr/>
          <p:nvPr/>
        </p:nvSpPr>
        <p:spPr>
          <a:xfrm>
            <a:off x="567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9" name="Line 45"/>
          <p:cNvSpPr/>
          <p:nvPr/>
        </p:nvSpPr>
        <p:spPr>
          <a:xfrm>
            <a:off x="459288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0" name="CustomShape 46"/>
          <p:cNvSpPr/>
          <p:nvPr/>
        </p:nvSpPr>
        <p:spPr>
          <a:xfrm>
            <a:off x="92052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01" name="CustomShape 47"/>
          <p:cNvSpPr/>
          <p:nvPr/>
        </p:nvSpPr>
        <p:spPr>
          <a:xfrm>
            <a:off x="92052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02" name="Line 48"/>
          <p:cNvSpPr/>
          <p:nvPr/>
        </p:nvSpPr>
        <p:spPr>
          <a:xfrm>
            <a:off x="135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3" name="CustomShape 49"/>
          <p:cNvSpPr/>
          <p:nvPr/>
        </p:nvSpPr>
        <p:spPr>
          <a:xfrm>
            <a:off x="92052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04" name="Line 50"/>
          <p:cNvSpPr/>
          <p:nvPr/>
        </p:nvSpPr>
        <p:spPr>
          <a:xfrm>
            <a:off x="135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5" name="Line 51"/>
          <p:cNvSpPr/>
          <p:nvPr/>
        </p:nvSpPr>
        <p:spPr>
          <a:xfrm flipH="1">
            <a:off x="135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6" name="CustomShape 52"/>
          <p:cNvSpPr/>
          <p:nvPr/>
        </p:nvSpPr>
        <p:spPr>
          <a:xfrm>
            <a:off x="916920" y="3686760"/>
            <a:ext cx="10224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507" name="CustomShape 53"/>
          <p:cNvSpPr/>
          <p:nvPr/>
        </p:nvSpPr>
        <p:spPr>
          <a:xfrm>
            <a:off x="2926440" y="3902760"/>
            <a:ext cx="10224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508" name="Line 54"/>
          <p:cNvSpPr/>
          <p:nvPr/>
        </p:nvSpPr>
        <p:spPr>
          <a:xfrm flipH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9" name="CustomShape 55"/>
          <p:cNvSpPr/>
          <p:nvPr/>
        </p:nvSpPr>
        <p:spPr>
          <a:xfrm>
            <a:off x="6933600" y="69300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510" name="CustomShape 56"/>
          <p:cNvSpPr/>
          <p:nvPr/>
        </p:nvSpPr>
        <p:spPr>
          <a:xfrm>
            <a:off x="7522560" y="170172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511" name="CustomShape 57"/>
          <p:cNvSpPr/>
          <p:nvPr/>
        </p:nvSpPr>
        <p:spPr>
          <a:xfrm>
            <a:off x="7005600" y="90900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512" name="Line 58"/>
          <p:cNvSpPr/>
          <p:nvPr/>
        </p:nvSpPr>
        <p:spPr>
          <a:xfrm>
            <a:off x="7077600" y="1845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13" name="CustomShape 59"/>
          <p:cNvSpPr/>
          <p:nvPr/>
        </p:nvSpPr>
        <p:spPr>
          <a:xfrm>
            <a:off x="7005600" y="148500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514" name="CustomShape 60"/>
          <p:cNvSpPr/>
          <p:nvPr/>
        </p:nvSpPr>
        <p:spPr>
          <a:xfrm>
            <a:off x="7502400" y="198972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515" name="Line 61"/>
          <p:cNvSpPr/>
          <p:nvPr/>
        </p:nvSpPr>
        <p:spPr>
          <a:xfrm>
            <a:off x="7077600" y="2133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6" name="CustomShape 62"/>
          <p:cNvSpPr/>
          <p:nvPr/>
        </p:nvSpPr>
        <p:spPr>
          <a:xfrm>
            <a:off x="7005600" y="119700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517" name="CustomShape 63"/>
          <p:cNvSpPr/>
          <p:nvPr/>
        </p:nvSpPr>
        <p:spPr>
          <a:xfrm>
            <a:off x="138240" y="2746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도메인 객체 변경 관점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19" name="CustomShape 2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20" name="CustomShape 3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21" name="CustomShape 4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22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3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4" name="CustomShape 7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25" name="CustomShape 8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26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7" name="CustomShape 10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28" name="CustomShape 11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29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0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1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2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3" name="CustomShape 16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34" name="CustomShape 17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35" name="CustomShape 18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36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7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8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9" name="CustomShape 22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40" name="CustomShape 23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41" name="CustomShape 24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42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3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4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5" name="CustomShape 28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546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7" name="CustomShape 30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48" name="CustomShape 31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49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0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1" name="CustomShape 34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52" name="CustomShape 35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53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54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5" name="CustomShape 38"/>
          <p:cNvSpPr/>
          <p:nvPr/>
        </p:nvSpPr>
        <p:spPr>
          <a:xfrm>
            <a:off x="3799800" y="311076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556" name="CustomShape 39"/>
          <p:cNvSpPr/>
          <p:nvPr/>
        </p:nvSpPr>
        <p:spPr>
          <a:xfrm>
            <a:off x="92052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57" name="Line 40"/>
          <p:cNvSpPr/>
          <p:nvPr/>
        </p:nvSpPr>
        <p:spPr>
          <a:xfrm flipH="1">
            <a:off x="135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8" name="Line 41"/>
          <p:cNvSpPr/>
          <p:nvPr/>
        </p:nvSpPr>
        <p:spPr>
          <a:xfrm flipH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9" name="Line 42"/>
          <p:cNvSpPr/>
          <p:nvPr/>
        </p:nvSpPr>
        <p:spPr>
          <a:xfrm>
            <a:off x="135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60" name="CustomShape 43"/>
          <p:cNvSpPr/>
          <p:nvPr/>
        </p:nvSpPr>
        <p:spPr>
          <a:xfrm>
            <a:off x="592560" y="311076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561" name="CustomShape 44"/>
          <p:cNvSpPr/>
          <p:nvPr/>
        </p:nvSpPr>
        <p:spPr>
          <a:xfrm>
            <a:off x="524088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62" name="Line 45"/>
          <p:cNvSpPr/>
          <p:nvPr/>
        </p:nvSpPr>
        <p:spPr>
          <a:xfrm>
            <a:off x="459288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63" name="CustomShape 46"/>
          <p:cNvSpPr/>
          <p:nvPr/>
        </p:nvSpPr>
        <p:spPr>
          <a:xfrm>
            <a:off x="5528160" y="311076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564" name="CustomShape 47"/>
          <p:cNvSpPr/>
          <p:nvPr/>
        </p:nvSpPr>
        <p:spPr>
          <a:xfrm>
            <a:off x="6933600" y="69300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565" name="CustomShape 48"/>
          <p:cNvSpPr/>
          <p:nvPr/>
        </p:nvSpPr>
        <p:spPr>
          <a:xfrm>
            <a:off x="7522560" y="170172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566" name="CustomShape 49"/>
          <p:cNvSpPr/>
          <p:nvPr/>
        </p:nvSpPr>
        <p:spPr>
          <a:xfrm>
            <a:off x="7005600" y="90900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567" name="Line 50"/>
          <p:cNvSpPr/>
          <p:nvPr/>
        </p:nvSpPr>
        <p:spPr>
          <a:xfrm>
            <a:off x="7077600" y="1845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68" name="CustomShape 51"/>
          <p:cNvSpPr/>
          <p:nvPr/>
        </p:nvSpPr>
        <p:spPr>
          <a:xfrm>
            <a:off x="7005600" y="148500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569" name="CustomShape 52"/>
          <p:cNvSpPr/>
          <p:nvPr/>
        </p:nvSpPr>
        <p:spPr>
          <a:xfrm>
            <a:off x="7502400" y="198972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570" name="Line 53"/>
          <p:cNvSpPr/>
          <p:nvPr/>
        </p:nvSpPr>
        <p:spPr>
          <a:xfrm>
            <a:off x="7077600" y="2133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71" name="CustomShape 54"/>
          <p:cNvSpPr/>
          <p:nvPr/>
        </p:nvSpPr>
        <p:spPr>
          <a:xfrm>
            <a:off x="7005600" y="119700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572" name="CustomShape 55"/>
          <p:cNvSpPr/>
          <p:nvPr/>
        </p:nvSpPr>
        <p:spPr>
          <a:xfrm>
            <a:off x="151560" y="33012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비즈니스 로직 변경 관점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74" name="CustomShape 2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75" name="CustomShape 3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76" name="CustomShape 4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77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78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79" name="CustomShape 7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80" name="CustomShape 8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81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2" name="CustomShape 10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83" name="CustomShape 11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84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5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6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7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8" name="CustomShape 16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89" name="CustomShape 17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90" name="CustomShape 18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91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2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3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4" name="CustomShape 22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95" name="CustomShape 23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96" name="CustomShape 24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97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8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9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0" name="CustomShape 28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601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2" name="CustomShape 30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03" name="CustomShape 31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04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5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6" name="CustomShape 34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07" name="CustomShape 35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08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9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0" name="CustomShape 38"/>
          <p:cNvSpPr/>
          <p:nvPr/>
        </p:nvSpPr>
        <p:spPr>
          <a:xfrm>
            <a:off x="524088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11" name="Line 39"/>
          <p:cNvSpPr/>
          <p:nvPr/>
        </p:nvSpPr>
        <p:spPr>
          <a:xfrm flipV="1">
            <a:off x="459288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2" name="CustomShape 40"/>
          <p:cNvSpPr/>
          <p:nvPr/>
        </p:nvSpPr>
        <p:spPr>
          <a:xfrm>
            <a:off x="632160" y="1484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613" name="CustomShape 41"/>
          <p:cNvSpPr/>
          <p:nvPr/>
        </p:nvSpPr>
        <p:spPr>
          <a:xfrm>
            <a:off x="6104880" y="1772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614" name="Line 42"/>
          <p:cNvSpPr/>
          <p:nvPr/>
        </p:nvSpPr>
        <p:spPr>
          <a:xfrm>
            <a:off x="3512520" y="1412640"/>
            <a:ext cx="216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5" name="CustomShape 43"/>
          <p:cNvSpPr/>
          <p:nvPr/>
        </p:nvSpPr>
        <p:spPr>
          <a:xfrm>
            <a:off x="3440520" y="1556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616" name="CustomShape 44"/>
          <p:cNvSpPr/>
          <p:nvPr/>
        </p:nvSpPr>
        <p:spPr>
          <a:xfrm>
            <a:off x="200052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617" name="Line 45"/>
          <p:cNvSpPr/>
          <p:nvPr/>
        </p:nvSpPr>
        <p:spPr>
          <a:xfrm>
            <a:off x="243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618" name="CustomShape 46"/>
          <p:cNvSpPr/>
          <p:nvPr/>
        </p:nvSpPr>
        <p:spPr>
          <a:xfrm>
            <a:off x="92052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19" name="Line 47"/>
          <p:cNvSpPr/>
          <p:nvPr/>
        </p:nvSpPr>
        <p:spPr>
          <a:xfrm flipH="1">
            <a:off x="135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20" name="Line 48"/>
          <p:cNvSpPr/>
          <p:nvPr/>
        </p:nvSpPr>
        <p:spPr>
          <a:xfrm>
            <a:off x="135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21" name="CustomShape 49"/>
          <p:cNvSpPr/>
          <p:nvPr/>
        </p:nvSpPr>
        <p:spPr>
          <a:xfrm>
            <a:off x="6933600" y="69300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622" name="CustomShape 50"/>
          <p:cNvSpPr/>
          <p:nvPr/>
        </p:nvSpPr>
        <p:spPr>
          <a:xfrm>
            <a:off x="7522560" y="170172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623" name="CustomShape 51"/>
          <p:cNvSpPr/>
          <p:nvPr/>
        </p:nvSpPr>
        <p:spPr>
          <a:xfrm>
            <a:off x="7005600" y="90900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624" name="Line 52"/>
          <p:cNvSpPr/>
          <p:nvPr/>
        </p:nvSpPr>
        <p:spPr>
          <a:xfrm>
            <a:off x="7077600" y="1845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25" name="CustomShape 53"/>
          <p:cNvSpPr/>
          <p:nvPr/>
        </p:nvSpPr>
        <p:spPr>
          <a:xfrm>
            <a:off x="7005600" y="148500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626" name="CustomShape 54"/>
          <p:cNvSpPr/>
          <p:nvPr/>
        </p:nvSpPr>
        <p:spPr>
          <a:xfrm>
            <a:off x="7502400" y="198972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627" name="Line 55"/>
          <p:cNvSpPr/>
          <p:nvPr/>
        </p:nvSpPr>
        <p:spPr>
          <a:xfrm>
            <a:off x="7077600" y="2133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628" name="CustomShape 56"/>
          <p:cNvSpPr/>
          <p:nvPr/>
        </p:nvSpPr>
        <p:spPr>
          <a:xfrm>
            <a:off x="7005600" y="119700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629" name="CustomShape 57"/>
          <p:cNvSpPr/>
          <p:nvPr/>
        </p:nvSpPr>
        <p:spPr>
          <a:xfrm>
            <a:off x="128160" y="35820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의존 관계 구성 유형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View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 관점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