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59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8" autoAdjust="0"/>
    <p:restoredTop sz="94660"/>
  </p:normalViewPr>
  <p:slideViewPr>
    <p:cSldViewPr>
      <p:cViewPr varScale="1">
        <p:scale>
          <a:sx n="86" d="100"/>
          <a:sy n="86" d="100"/>
        </p:scale>
        <p:origin x="-165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그룹 268"/>
          <p:cNvGrpSpPr/>
          <p:nvPr/>
        </p:nvGrpSpPr>
        <p:grpSpPr>
          <a:xfrm>
            <a:off x="1565840" y="985668"/>
            <a:ext cx="6343677" cy="4800688"/>
            <a:chOff x="2692819" y="312768"/>
            <a:chExt cx="6343677" cy="4800688"/>
          </a:xfrm>
        </p:grpSpPr>
        <p:cxnSp>
          <p:nvCxnSpPr>
            <p:cNvPr id="226" name="직선 연결선 225"/>
            <p:cNvCxnSpPr/>
            <p:nvPr/>
          </p:nvCxnSpPr>
          <p:spPr>
            <a:xfrm flipV="1">
              <a:off x="4707552" y="2694290"/>
              <a:ext cx="401896" cy="455063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정육면체 26"/>
            <p:cNvSpPr/>
            <p:nvPr/>
          </p:nvSpPr>
          <p:spPr>
            <a:xfrm>
              <a:off x="6222086" y="312768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-restart-by-</a:t>
              </a:r>
              <a:r>
                <a:rPr lang="en-US" altLang="ko-KR" sz="800" dirty="0" err="1" smtClean="0"/>
                <a:t>ssh</a:t>
              </a:r>
              <a:endParaRPr lang="ko-KR" altLang="en-US" sz="800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4644883" y="1349152"/>
              <a:ext cx="3330124" cy="6474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6445083" y="1359514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25203" y="1349152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284843" y="1359514"/>
              <a:ext cx="422709" cy="421686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4618249" y="1317169"/>
              <a:ext cx="1169423" cy="1400135"/>
            </a:xfrm>
            <a:prstGeom prst="line">
              <a:avLst/>
            </a:prstGeom>
            <a:ln w="127000">
              <a:solidFill>
                <a:srgbClr val="FFC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270301" y="917104"/>
              <a:ext cx="390806" cy="417912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정육면체 83"/>
            <p:cNvSpPr/>
            <p:nvPr/>
          </p:nvSpPr>
          <p:spPr>
            <a:xfrm>
              <a:off x="3485782" y="169164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dev-ccm-publish-ext-was1-by-rsync</a:t>
              </a:r>
              <a:endParaRPr lang="ko-KR" altLang="en-US" sz="800" dirty="0"/>
            </a:p>
          </p:txBody>
        </p:sp>
        <p:sp>
          <p:nvSpPr>
            <p:cNvPr id="85" name="정육면체 84"/>
            <p:cNvSpPr/>
            <p:nvPr/>
          </p:nvSpPr>
          <p:spPr>
            <a:xfrm>
              <a:off x="4565902" y="1695056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dev-ccm-publish-ext-web1-by-rsync</a:t>
              </a:r>
              <a:endParaRPr lang="ko-KR" altLang="en-US" sz="800" dirty="0"/>
            </a:p>
          </p:txBody>
        </p:sp>
        <p:sp>
          <p:nvSpPr>
            <p:cNvPr id="86" name="정육면체 85"/>
            <p:cNvSpPr/>
            <p:nvPr/>
          </p:nvSpPr>
          <p:spPr>
            <a:xfrm>
              <a:off x="5646022" y="1682627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dev-ccm-publish-int-was1-by-rsync</a:t>
              </a:r>
              <a:endParaRPr lang="ko-KR" altLang="en-US" sz="800" dirty="0"/>
            </a:p>
          </p:txBody>
        </p:sp>
        <p:sp>
          <p:nvSpPr>
            <p:cNvPr id="88" name="정육면체 87"/>
            <p:cNvSpPr/>
            <p:nvPr/>
          </p:nvSpPr>
          <p:spPr>
            <a:xfrm>
              <a:off x="6726142" y="1680069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dev-ccm-publish-int-web1-by-rsync</a:t>
              </a:r>
              <a:endParaRPr lang="ko-KR" altLang="en-US" sz="800" dirty="0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3564763" y="2694290"/>
              <a:ext cx="324036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정육면체 97"/>
            <p:cNvSpPr/>
            <p:nvPr/>
          </p:nvSpPr>
          <p:spPr>
            <a:xfrm>
              <a:off x="3851920" y="306896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-publish</a:t>
              </a:r>
              <a:endParaRPr lang="ko-KR" altLang="en-US" sz="800" dirty="0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3412899" y="3671528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정육면체 100"/>
            <p:cNvSpPr/>
            <p:nvPr/>
          </p:nvSpPr>
          <p:spPr>
            <a:xfrm>
              <a:off x="2692819" y="4437112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</a:t>
              </a:r>
              <a:r>
                <a:rPr lang="en-US" altLang="ko-KR" sz="800" dirty="0" err="1" smtClean="0"/>
                <a:t>ccm</a:t>
              </a:r>
              <a:r>
                <a:rPr lang="en-US" altLang="ko-KR" sz="800" dirty="0" smtClean="0"/>
                <a:t>-prepare</a:t>
              </a:r>
              <a:endParaRPr lang="ko-KR" altLang="en-US" sz="8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V="1">
              <a:off x="7309179" y="1223430"/>
              <a:ext cx="1599669" cy="212007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4906281" y="3358310"/>
              <a:ext cx="2402898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7426561" y="701079"/>
              <a:ext cx="1410280" cy="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폭발 2 126"/>
            <p:cNvSpPr/>
            <p:nvPr/>
          </p:nvSpPr>
          <p:spPr>
            <a:xfrm>
              <a:off x="8029259" y="413048"/>
              <a:ext cx="478931" cy="48992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8619" y="557064"/>
              <a:ext cx="747877" cy="598302"/>
            </a:xfrm>
            <a:prstGeom prst="rect">
              <a:avLst/>
            </a:prstGeom>
          </p:spPr>
        </p:pic>
        <p:cxnSp>
          <p:nvCxnSpPr>
            <p:cNvPr id="215" name="직선 연결선 214"/>
            <p:cNvCxnSpPr/>
            <p:nvPr/>
          </p:nvCxnSpPr>
          <p:spPr>
            <a:xfrm flipV="1">
              <a:off x="4644883" y="2271120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725003" y="2281482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6733115" y="2285256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564763" y="2285256"/>
              <a:ext cx="360040" cy="435822"/>
            </a:xfrm>
            <a:prstGeom prst="line">
              <a:avLst/>
            </a:prstGeom>
            <a:ln w="127000">
              <a:solidFill>
                <a:srgbClr val="FFC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V="1">
            <a:off x="3780787" y="2151150"/>
            <a:ext cx="1599669" cy="212007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 flipV="1">
            <a:off x="1376553" y="3578274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정육면체 26"/>
          <p:cNvSpPr/>
          <p:nvPr/>
        </p:nvSpPr>
        <p:spPr>
          <a:xfrm>
            <a:off x="2891087" y="1196752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-restart-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-by-</a:t>
            </a:r>
            <a:r>
              <a:rPr lang="en-US" altLang="ko-KR" sz="800" dirty="0" err="1" smtClean="0"/>
              <a:t>ssh</a:t>
            </a:r>
            <a:endParaRPr lang="ko-KR" altLang="en-US" sz="800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1313884" y="2233136"/>
            <a:ext cx="3330124" cy="647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311408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194204" y="2233136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5384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287250" y="2201153"/>
            <a:ext cx="1169423" cy="1400135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2939302" y="1801088"/>
            <a:ext cx="390806" cy="417912"/>
          </a:xfrm>
          <a:prstGeom prst="line">
            <a:avLst/>
          </a:prstGeom>
          <a:ln w="12700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정육면체 83"/>
          <p:cNvSpPr/>
          <p:nvPr/>
        </p:nvSpPr>
        <p:spPr>
          <a:xfrm>
            <a:off x="154783" y="257563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dev-ccm-publish-ext-was1-by-rsync</a:t>
            </a:r>
            <a:endParaRPr lang="ko-KR" altLang="en-US" sz="800" dirty="0"/>
          </a:p>
        </p:txBody>
      </p:sp>
      <p:sp>
        <p:nvSpPr>
          <p:cNvPr id="85" name="정육면체 84"/>
          <p:cNvSpPr/>
          <p:nvPr/>
        </p:nvSpPr>
        <p:spPr>
          <a:xfrm>
            <a:off x="1234903" y="257904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dev-ccm-publish-ext-was2-by-rsync</a:t>
            </a:r>
            <a:endParaRPr lang="ko-KR" altLang="en-US" sz="800" dirty="0"/>
          </a:p>
        </p:txBody>
      </p:sp>
      <p:sp>
        <p:nvSpPr>
          <p:cNvPr id="86" name="정육면체 85"/>
          <p:cNvSpPr/>
          <p:nvPr/>
        </p:nvSpPr>
        <p:spPr>
          <a:xfrm>
            <a:off x="2315023" y="256661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dev-ccm-publish-ext-web1-by-rsync</a:t>
            </a:r>
            <a:endParaRPr lang="ko-KR" altLang="en-US" sz="800" dirty="0"/>
          </a:p>
        </p:txBody>
      </p:sp>
      <p:sp>
        <p:nvSpPr>
          <p:cNvPr id="88" name="정육면체 87"/>
          <p:cNvSpPr/>
          <p:nvPr/>
        </p:nvSpPr>
        <p:spPr>
          <a:xfrm>
            <a:off x="3395143" y="2564053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dev-ccm-publish-ext-web2-by-rsync</a:t>
            </a:r>
            <a:endParaRPr lang="ko-KR" altLang="en-US" sz="8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233764" y="3578274"/>
            <a:ext cx="324036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/>
          <p:cNvSpPr/>
          <p:nvPr/>
        </p:nvSpPr>
        <p:spPr>
          <a:xfrm>
            <a:off x="676595" y="3952944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-publish-</a:t>
            </a:r>
            <a:r>
              <a:rPr lang="en-US" altLang="ko-KR" sz="800" dirty="0" err="1" smtClean="0"/>
              <a:t>ext</a:t>
            </a:r>
            <a:endParaRPr lang="ko-KR" altLang="en-US" sz="800" dirty="0"/>
          </a:p>
        </p:txBody>
      </p:sp>
      <p:cxnSp>
        <p:nvCxnSpPr>
          <p:cNvPr id="215" name="직선 연결선 214"/>
          <p:cNvCxnSpPr/>
          <p:nvPr/>
        </p:nvCxnSpPr>
        <p:spPr>
          <a:xfrm flipV="1">
            <a:off x="1313884" y="3155104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 flipV="1">
            <a:off x="2394004" y="3165466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flipV="1">
            <a:off x="3402116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 flipV="1">
            <a:off x="233764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697033" y="3578274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정육면체 28"/>
          <p:cNvSpPr/>
          <p:nvPr/>
        </p:nvSpPr>
        <p:spPr>
          <a:xfrm>
            <a:off x="7211567" y="1196752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-restart-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-by-</a:t>
            </a:r>
            <a:r>
              <a:rPr lang="en-US" altLang="ko-KR" sz="800" dirty="0" err="1" smtClean="0"/>
              <a:t>ssh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634364" y="2233136"/>
            <a:ext cx="3330124" cy="647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43456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514684" y="2233136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274324" y="2243498"/>
            <a:ext cx="422709" cy="421686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607730" y="2201153"/>
            <a:ext cx="1169423" cy="1400135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259782" y="1801088"/>
            <a:ext cx="390806" cy="417912"/>
          </a:xfrm>
          <a:prstGeom prst="line">
            <a:avLst/>
          </a:prstGeom>
          <a:ln w="127000">
            <a:solidFill>
              <a:srgbClr val="FFC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정육면체 35"/>
          <p:cNvSpPr/>
          <p:nvPr/>
        </p:nvSpPr>
        <p:spPr>
          <a:xfrm>
            <a:off x="4475263" y="257563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dev-ccm-publish-int-was1-by-rsync</a:t>
            </a:r>
            <a:endParaRPr lang="ko-KR" altLang="en-US" sz="800" dirty="0"/>
          </a:p>
        </p:txBody>
      </p:sp>
      <p:sp>
        <p:nvSpPr>
          <p:cNvPr id="37" name="정육면체 36"/>
          <p:cNvSpPr/>
          <p:nvPr/>
        </p:nvSpPr>
        <p:spPr>
          <a:xfrm>
            <a:off x="5555383" y="2579040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dev-ccm-publish-int-was2-by-rsync</a:t>
            </a:r>
            <a:endParaRPr lang="ko-KR" altLang="en-US" sz="800" dirty="0"/>
          </a:p>
        </p:txBody>
      </p:sp>
      <p:sp>
        <p:nvSpPr>
          <p:cNvPr id="38" name="정육면체 37"/>
          <p:cNvSpPr/>
          <p:nvPr/>
        </p:nvSpPr>
        <p:spPr>
          <a:xfrm>
            <a:off x="6635503" y="2566611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dev-ccm-publish-int-web1-by-rsync</a:t>
            </a:r>
            <a:endParaRPr lang="ko-KR" altLang="en-US" sz="800" dirty="0"/>
          </a:p>
        </p:txBody>
      </p:sp>
      <p:sp>
        <p:nvSpPr>
          <p:cNvPr id="39" name="정육면체 38"/>
          <p:cNvSpPr/>
          <p:nvPr/>
        </p:nvSpPr>
        <p:spPr>
          <a:xfrm>
            <a:off x="7715623" y="2564053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dev-ccm-publish-int-web2-by-rsync</a:t>
            </a:r>
            <a:endParaRPr lang="ko-KR" altLang="en-US" sz="8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4554244" y="3578274"/>
            <a:ext cx="324036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정육면체 40"/>
          <p:cNvSpPr/>
          <p:nvPr/>
        </p:nvSpPr>
        <p:spPr>
          <a:xfrm>
            <a:off x="4997075" y="3952944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-publish-</a:t>
            </a:r>
            <a:r>
              <a:rPr lang="en-US" altLang="ko-KR" sz="800" dirty="0" err="1" smtClean="0"/>
              <a:t>int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5634364" y="3155104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714484" y="3165466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722596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554244" y="3169240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567434" y="4966313"/>
            <a:ext cx="401896" cy="455063"/>
          </a:xfrm>
          <a:prstGeom prst="line">
            <a:avLst/>
          </a:prstGeom>
          <a:ln w="127000">
            <a:solidFill>
              <a:srgbClr val="FFC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9478" y="4966313"/>
            <a:ext cx="4410244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5087714" y="4557279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67234" y="4557279"/>
            <a:ext cx="360040" cy="435822"/>
          </a:xfrm>
          <a:prstGeom prst="line">
            <a:avLst/>
          </a:prstGeom>
          <a:ln w="127000">
            <a:solidFill>
              <a:srgbClr val="FFC000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/>
          <p:cNvSpPr/>
          <p:nvPr/>
        </p:nvSpPr>
        <p:spPr>
          <a:xfrm>
            <a:off x="1919362" y="5321096"/>
            <a:ext cx="1087093" cy="676344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dev</a:t>
            </a:r>
            <a:r>
              <a:rPr lang="en-US" altLang="ko-KR" sz="800" dirty="0" smtClean="0"/>
              <a:t>-</a:t>
            </a:r>
            <a:r>
              <a:rPr lang="en-US" altLang="ko-KR" sz="800" dirty="0" err="1" smtClean="0"/>
              <a:t>ccm</a:t>
            </a:r>
            <a:r>
              <a:rPr lang="en-US" altLang="ko-KR" sz="800" dirty="0" smtClean="0"/>
              <a:t>-prepare</a:t>
            </a:r>
            <a:endParaRPr lang="ko-KR" altLang="en-US" sz="800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8173275" y="2158216"/>
            <a:ext cx="1599669" cy="2120078"/>
          </a:xfrm>
          <a:prstGeom prst="line">
            <a:avLst/>
          </a:prstGeom>
          <a:ln w="57150" cmpd="sng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84168" y="4293096"/>
            <a:ext cx="20891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290657" y="1635865"/>
            <a:ext cx="1410280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폭발 2 59"/>
          <p:cNvSpPr/>
          <p:nvPr/>
        </p:nvSpPr>
        <p:spPr>
          <a:xfrm>
            <a:off x="8893355" y="1347834"/>
            <a:ext cx="478931" cy="48992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15" y="1491850"/>
            <a:ext cx="747877" cy="59830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1691680" y="4286030"/>
            <a:ext cx="20891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898169" y="1628799"/>
            <a:ext cx="1410280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폭발 2 65"/>
          <p:cNvSpPr/>
          <p:nvPr/>
        </p:nvSpPr>
        <p:spPr>
          <a:xfrm>
            <a:off x="4500867" y="1340768"/>
            <a:ext cx="478931" cy="489920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27" y="1484784"/>
            <a:ext cx="747877" cy="5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1692696" y="-1055384"/>
            <a:ext cx="14264556" cy="7580728"/>
            <a:chOff x="-1692696" y="-1055384"/>
            <a:chExt cx="14264556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9" name="그룹 268"/>
            <p:cNvGrpSpPr/>
            <p:nvPr/>
          </p:nvGrpSpPr>
          <p:grpSpPr>
            <a:xfrm>
              <a:off x="6228183" y="-1055384"/>
              <a:ext cx="6343677" cy="4800688"/>
              <a:chOff x="2692819" y="312768"/>
              <a:chExt cx="6343677" cy="480068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정육면체 8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85" name="정육면체 8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flipH="1">
                <a:off x="7426561" y="701079"/>
                <a:ext cx="1410280" cy="1"/>
              </a:xfrm>
              <a:prstGeom prst="line">
                <a:avLst/>
              </a:prstGeom>
              <a:ln w="127000">
                <a:solidFill>
                  <a:schemeClr val="bg1">
                    <a:lumMod val="75000"/>
                  </a:schemeClr>
                </a:solidFill>
                <a:prstDash val="sys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폭발 2 126"/>
              <p:cNvSpPr/>
              <p:nvPr/>
            </p:nvSpPr>
            <p:spPr>
              <a:xfrm>
                <a:off x="8029259" y="413048"/>
                <a:ext cx="478931" cy="489920"/>
              </a:xfrm>
              <a:prstGeom prst="irregularSeal2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8619" y="557064"/>
                <a:ext cx="747877" cy="598302"/>
              </a:xfrm>
              <a:prstGeom prst="rect">
                <a:avLst/>
              </a:prstGeom>
            </p:spPr>
          </p:pic>
          <p:cxnSp>
            <p:nvCxnSpPr>
              <p:cNvPr id="215" name="직선 연결선 214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정육면체 299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301" name="정육면체 300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정육면체 302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304" name="직선 연결선 303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정육면체 304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306" name="직선 연결선 305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3138813" y="4188897"/>
              <a:ext cx="308937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정육면체 4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48" name="정육면체 4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정육면체 4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정육면체 5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/>
            <p:cNvCxnSpPr/>
            <p:nvPr/>
          </p:nvCxnSpPr>
          <p:spPr>
            <a:xfrm>
              <a:off x="-1692696" y="4186039"/>
              <a:ext cx="4824536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61" name="정육면체 6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정육면체 6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정육면체 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정육면체 92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정육면체 112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3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1692696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69" name="그룹 268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정육면체 2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정육면체 8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85" name="정육면체 8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86" name="정육면체 8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88" name="정육면체 87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215" name="직선 연결선 214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299" name="직선 연결선 298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정육면체 299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301" name="정육면체 300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302" name="직선 연결선 301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정육면체 302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304" name="직선 연결선 303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정육면체 304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306" name="직선 연결선 305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/>
            <p:cNvCxnSpPr/>
            <p:nvPr/>
          </p:nvCxnSpPr>
          <p:spPr>
            <a:xfrm>
              <a:off x="3138813" y="4188897"/>
              <a:ext cx="3089370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정육면체 4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48" name="정육면체 4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정육면체 4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정육면체 5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/>
            <p:cNvCxnSpPr/>
            <p:nvPr/>
          </p:nvCxnSpPr>
          <p:spPr>
            <a:xfrm>
              <a:off x="-1692696" y="4186039"/>
              <a:ext cx="4824536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61" name="정육면체 6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정육면체 6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87" name="정육면체 86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정육면체 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정육면체 92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94" name="직선 연결선 93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정육면체 112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7544" y="3407132"/>
            <a:ext cx="7416824" cy="1416585"/>
            <a:chOff x="467544" y="3407132"/>
            <a:chExt cx="7416824" cy="1416585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5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-1692696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그룹 75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정육면체 145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정육면체 152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154" name="정육면체 153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55" name="정육면체 154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156" name="정육면체 155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정육면체 15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정육면체 159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정육면체 13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정육면체 13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정육면체 14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6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정육면체 12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129" name="정육면체 12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정육면체 130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정육면체 132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-1692696" y="4186039"/>
              <a:ext cx="792872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118" name="정육면체 11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정육면체 120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정육면체 123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110" name="정육면체 109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정육면체 11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정육면체 11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정육면체 108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2225643" y="5336096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3371916" y="395292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6740549" y="256273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2489807" y="2567601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2688" y="256490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-1120119" y="2564904"/>
            <a:ext cx="3487" cy="613184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그룹 373"/>
          <p:cNvGrpSpPr/>
          <p:nvPr/>
        </p:nvGrpSpPr>
        <p:grpSpPr>
          <a:xfrm>
            <a:off x="-1718299" y="-2063496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5" name="그룹 374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416" name="직선 연결선 41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정육면체 41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정육면체 42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정육면체 424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정육면체 425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정육면체 426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직선 연결선 427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정육면체 428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정육면체 43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그룹 375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407" name="직선 연결선 406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정육면체 407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정육면체 40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" name="직선 연결선 40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정육면체 410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직선 연결선 41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정육면체 412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직선 연결선 377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그룹 37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398" name="직선 연결선 397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정육면체 398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정육면체 399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직선 연결선 400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정육면체 401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정육면체 403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직선 연결선 404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0" name="직선 연결선 379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380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393" name="정육면체 392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4" name="직선 연결선 393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정육면체 39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직선 연결선 39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정육면체 39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2" name="직선 연결선 381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그룹 383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388" name="정육면체 38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정육면체 3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정육면체 39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5" name="직선 연결선 384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정육면체 386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dev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67544" y="3407132"/>
            <a:ext cx="7416824" cy="1416585"/>
            <a:chOff x="467544" y="3407132"/>
            <a:chExt cx="7416824" cy="1416585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467544" y="2444463"/>
            <a:ext cx="7416824" cy="1416585"/>
            <a:chOff x="467544" y="3407132"/>
            <a:chExt cx="7416824" cy="1416585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8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-1692696" y="-1055384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그룹 75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정육면체 145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-restart-by-</a:t>
                </a:r>
                <a:r>
                  <a:rPr lang="en-US" altLang="ko-KR" sz="800" dirty="0" err="1" smtClean="0"/>
                  <a:t>ssh</a:t>
                </a:r>
                <a:endParaRPr lang="ko-KR" altLang="en-US" sz="800" dirty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정육면체 152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dev-ccm-publish-ext-was1-by-rsync</a:t>
                </a:r>
                <a:endParaRPr lang="ko-KR" altLang="en-US" sz="800" dirty="0"/>
              </a:p>
            </p:txBody>
          </p:sp>
          <p:sp>
            <p:nvSpPr>
              <p:cNvPr id="154" name="정육면체 153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55" name="정육면체 154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sp>
            <p:nvSpPr>
              <p:cNvPr id="156" name="정육면체 155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dev-ccm-publish-int-web1-by-rsync</a:t>
                </a:r>
                <a:endParaRPr lang="ko-KR" altLang="en-US" sz="800" dirty="0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정육면체 157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정육면체 159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2843808" y="1709192"/>
              <a:ext cx="4040296" cy="3430829"/>
              <a:chOff x="2044747" y="2042667"/>
              <a:chExt cx="4040296" cy="3430829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정육면체 13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dev-ccm-publish-ext-web1-by-rsync</a:t>
                </a:r>
                <a:endParaRPr lang="ko-KR" altLang="en-US" sz="800" dirty="0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dev-ccm-publish-int-was1-by-rsync</a:t>
                </a:r>
                <a:endParaRPr lang="ko-KR" altLang="en-US" sz="8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정육면체 13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정육면체 14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</a:t>
                </a:r>
                <a:r>
                  <a:rPr lang="en-US" altLang="ko-KR" sz="800" dirty="0" err="1" smtClean="0"/>
                  <a:t>ccm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6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정육면체 12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dev-web-xp-publish-ext-web1-by-rsync</a:t>
                </a:r>
                <a:endParaRPr lang="ko-KR" altLang="en-US" sz="800" dirty="0"/>
              </a:p>
            </p:txBody>
          </p:sp>
          <p:sp>
            <p:nvSpPr>
              <p:cNvPr id="129" name="정육면체 12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dev-web-xp-publish-int-web1-by-rsync</a:t>
                </a:r>
                <a:endParaRPr lang="ko-KR" altLang="en-US" sz="800" dirty="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정육면체 130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정육면체 132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xp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-1692696" y="4186039"/>
              <a:ext cx="792872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118" name="정육면체 11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dev-web-rd-publish-int-was1-by-rsync</a:t>
                </a:r>
                <a:endParaRPr lang="ko-KR" altLang="en-US" sz="800" dirty="0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정육면체 120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-publish</a:t>
                </a:r>
                <a:endParaRPr lang="ko-KR" altLang="en-US" sz="800" dirty="0"/>
              </a:p>
            </p:txBody>
          </p:sp>
          <p:cxnSp>
            <p:nvCxnSpPr>
              <p:cNvPr id="122" name="직선 연결선 121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정육면체 123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</a:t>
                </a:r>
                <a:r>
                  <a:rPr lang="en-US" altLang="ko-KR" sz="800" dirty="0" err="1" smtClean="0"/>
                  <a:t>rd</a:t>
                </a:r>
                <a:r>
                  <a:rPr lang="en-US" altLang="ko-KR" sz="800" dirty="0" smtClean="0"/>
                  <a:t>-prepare</a:t>
                </a:r>
                <a:endParaRPr lang="ko-KR" altLang="en-US" sz="800" dirty="0"/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110" name="정육면체 109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dev-web-common-publish-int-was1-by-rsync</a:t>
                </a:r>
                <a:endParaRPr lang="ko-KR" altLang="en-US" sz="800" dirty="0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정육면체 11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-web-common-publish</a:t>
                </a:r>
                <a:endParaRPr lang="ko-KR" altLang="en-US" sz="800" dirty="0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정육면체 11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>
                <a:solidFill>
                  <a:srgbClr val="FFC00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/>
                  <a:t>dev</a:t>
                </a:r>
                <a:r>
                  <a:rPr lang="en-US" altLang="ko-KR" sz="800" dirty="0" smtClean="0"/>
                  <a:t>-web-common-prepare</a:t>
                </a:r>
                <a:endParaRPr lang="ko-KR" altLang="en-US" sz="800" dirty="0"/>
              </a:p>
            </p:txBody>
          </p:sp>
        </p:grpSp>
        <p:cxnSp>
          <p:nvCxnSpPr>
            <p:cNvPr id="107" name="직선 연결선 106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정육면체 108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dev</a:t>
              </a:r>
              <a:r>
                <a:rPr lang="en-US" altLang="ko-KR" sz="800" dirty="0" smtClean="0"/>
                <a:t>-all</a:t>
              </a:r>
              <a:endParaRPr lang="ko-KR" altLang="en-US" sz="800" dirty="0"/>
            </a:p>
          </p:txBody>
        </p:sp>
      </p:grpSp>
      <p:cxnSp>
        <p:nvCxnSpPr>
          <p:cNvPr id="232" name="직선 연결선 231"/>
          <p:cNvCxnSpPr/>
          <p:nvPr/>
        </p:nvCxnSpPr>
        <p:spPr>
          <a:xfrm>
            <a:off x="2225643" y="5297878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3371916" y="3914706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6740549" y="256273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>
            <a:off x="2489807" y="2529383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482688" y="2526686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/>
          <p:nvPr/>
        </p:nvCxnSpPr>
        <p:spPr>
          <a:xfrm>
            <a:off x="-1120119" y="256490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그룹 373"/>
          <p:cNvGrpSpPr/>
          <p:nvPr/>
        </p:nvGrpSpPr>
        <p:grpSpPr>
          <a:xfrm>
            <a:off x="-1718299" y="-2063496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5" name="그룹 374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416" name="직선 연결선 415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정육면체 416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8" name="직선 연결선 417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정육면체 423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정육면체 424"/>
              <p:cNvSpPr/>
              <p:nvPr/>
            </p:nvSpPr>
            <p:spPr>
              <a:xfrm>
                <a:off x="4565902" y="166329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정육면체 425"/>
              <p:cNvSpPr/>
              <p:nvPr/>
            </p:nvSpPr>
            <p:spPr>
              <a:xfrm>
                <a:off x="5646022" y="1650864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정육면체 426"/>
              <p:cNvSpPr/>
              <p:nvPr/>
            </p:nvSpPr>
            <p:spPr>
              <a:xfrm>
                <a:off x="6726142" y="164830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8" name="직선 연결선 427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정육면체 428"/>
              <p:cNvSpPr/>
              <p:nvPr/>
            </p:nvSpPr>
            <p:spPr>
              <a:xfrm>
                <a:off x="3851920" y="303719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정육면체 430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그룹 375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407" name="직선 연결선 406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정육면체 407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정육면체 408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" name="직선 연결선 409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정육면체 410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2" name="직선 연결선 411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정육면체 412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직선 연결선 377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" name="그룹 378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398" name="직선 연결선 397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정육면체 398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정육면체 399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직선 연결선 400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정육면체 401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정육면체 403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직선 연결선 404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0" name="직선 연결선 379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380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393" name="정육면체 392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4" name="직선 연결선 393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정육면체 394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직선 연결선 395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정육면체 396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2" name="직선 연결선 381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그룹 383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388" name="정육면체 387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9" name="직선 연결선 388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정육면체 389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1" name="직선 연결선 390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정육면체 391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5" name="직선 연결선 384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정육면체 386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dev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직선 연결선 164"/>
          <p:cNvCxnSpPr/>
          <p:nvPr/>
        </p:nvCxnSpPr>
        <p:spPr>
          <a:xfrm>
            <a:off x="3360120" y="2908764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728753" y="1556792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2478011" y="1523441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470892" y="1558962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-1131915" y="1558962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195736" y="4255803"/>
            <a:ext cx="3487" cy="61318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/>
          <p:cNvGrpSpPr/>
          <p:nvPr/>
        </p:nvGrpSpPr>
        <p:grpSpPr>
          <a:xfrm>
            <a:off x="-1718299" y="-3051720"/>
            <a:ext cx="13203067" cy="7580728"/>
            <a:chOff x="-1692696" y="-1055384"/>
            <a:chExt cx="13203067" cy="7580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34" name="그룹 233"/>
            <p:cNvGrpSpPr/>
            <p:nvPr/>
          </p:nvGrpSpPr>
          <p:grpSpPr>
            <a:xfrm>
              <a:off x="6228183" y="-1055384"/>
              <a:ext cx="5282188" cy="4800688"/>
              <a:chOff x="2692819" y="312768"/>
              <a:chExt cx="5282188" cy="4800688"/>
            </a:xfrm>
          </p:grpSpPr>
          <p:cxnSp>
            <p:nvCxnSpPr>
              <p:cNvPr id="274" name="직선 연결선 273"/>
              <p:cNvCxnSpPr/>
              <p:nvPr/>
            </p:nvCxnSpPr>
            <p:spPr>
              <a:xfrm flipV="1">
                <a:off x="4707552" y="269429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정육면체 274"/>
              <p:cNvSpPr/>
              <p:nvPr/>
            </p:nvSpPr>
            <p:spPr>
              <a:xfrm>
                <a:off x="6222086" y="312768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-restart-by-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ssh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>
                <a:off x="4644883" y="1349152"/>
                <a:ext cx="3330124" cy="6474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644508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7525203" y="1349152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284843" y="1359514"/>
                <a:ext cx="422709" cy="421686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V="1">
                <a:off x="4618249" y="1317169"/>
                <a:ext cx="1169423" cy="1400135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V="1">
                <a:off x="6270301" y="917104"/>
                <a:ext cx="390806" cy="417912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정육면체 281"/>
              <p:cNvSpPr/>
              <p:nvPr/>
            </p:nvSpPr>
            <p:spPr>
              <a:xfrm>
                <a:off x="3485782" y="169164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정육면체 282"/>
              <p:cNvSpPr/>
              <p:nvPr/>
            </p:nvSpPr>
            <p:spPr>
              <a:xfrm>
                <a:off x="4565902" y="169505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정육면체 283"/>
              <p:cNvSpPr/>
              <p:nvPr/>
            </p:nvSpPr>
            <p:spPr>
              <a:xfrm>
                <a:off x="5646022" y="168262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정육면체 284"/>
              <p:cNvSpPr/>
              <p:nvPr/>
            </p:nvSpPr>
            <p:spPr>
              <a:xfrm>
                <a:off x="6726142" y="1680069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6" name="직선 연결선 285"/>
              <p:cNvCxnSpPr/>
              <p:nvPr/>
            </p:nvCxnSpPr>
            <p:spPr>
              <a:xfrm>
                <a:off x="3564763" y="2694290"/>
                <a:ext cx="3240360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정육면체 286"/>
              <p:cNvSpPr/>
              <p:nvPr/>
            </p:nvSpPr>
            <p:spPr>
              <a:xfrm>
                <a:off x="3851920" y="306896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8" name="직선 연결선 287"/>
              <p:cNvCxnSpPr/>
              <p:nvPr/>
            </p:nvCxnSpPr>
            <p:spPr>
              <a:xfrm flipV="1">
                <a:off x="3412899" y="367152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정육면체 288"/>
              <p:cNvSpPr/>
              <p:nvPr/>
            </p:nvSpPr>
            <p:spPr>
              <a:xfrm>
                <a:off x="2692819" y="4437112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0" name="직선 연결선 289"/>
              <p:cNvCxnSpPr/>
              <p:nvPr/>
            </p:nvCxnSpPr>
            <p:spPr>
              <a:xfrm flipV="1">
                <a:off x="4644883" y="227112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725003" y="228148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6733115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3564763" y="2285256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그룹 234"/>
            <p:cNvGrpSpPr/>
            <p:nvPr/>
          </p:nvGrpSpPr>
          <p:grpSpPr>
            <a:xfrm>
              <a:off x="2843808" y="1709192"/>
              <a:ext cx="4040296" cy="3411314"/>
              <a:chOff x="2044747" y="2042667"/>
              <a:chExt cx="4040296" cy="3411314"/>
            </a:xfrm>
          </p:grpSpPr>
          <p:cxnSp>
            <p:nvCxnSpPr>
              <p:cNvPr id="265" name="직선 연결선 264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정육면체 265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정육면체 266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dev-ccm-publish-int-was1-by-rsync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8" name="직선 연결선 267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정육면체 268"/>
              <p:cNvSpPr/>
              <p:nvPr/>
            </p:nvSpPr>
            <p:spPr>
              <a:xfrm>
                <a:off x="3203848" y="34094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0" name="직선 연결선 269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정육면체 270"/>
              <p:cNvSpPr/>
              <p:nvPr/>
            </p:nvSpPr>
            <p:spPr>
              <a:xfrm>
                <a:off x="2044747" y="477763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ccm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2" name="직선 연결선 271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직선 연결선 235"/>
            <p:cNvCxnSpPr/>
            <p:nvPr/>
          </p:nvCxnSpPr>
          <p:spPr>
            <a:xfrm flipV="1">
              <a:off x="6164023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그룹 236"/>
            <p:cNvGrpSpPr/>
            <p:nvPr/>
          </p:nvGrpSpPr>
          <p:grpSpPr>
            <a:xfrm>
              <a:off x="1971864" y="341040"/>
              <a:ext cx="4040296" cy="3430829"/>
              <a:chOff x="2044747" y="2042667"/>
              <a:chExt cx="4040296" cy="3430829"/>
            </a:xfrm>
          </p:grpSpPr>
          <p:cxnSp>
            <p:nvCxnSpPr>
              <p:cNvPr id="256" name="직선 연결선 255"/>
              <p:cNvCxnSpPr/>
              <p:nvPr/>
            </p:nvCxnSpPr>
            <p:spPr>
              <a:xfrm flipV="1">
                <a:off x="4059480" y="3054330"/>
                <a:ext cx="401896" cy="455063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정육면체 256"/>
              <p:cNvSpPr/>
              <p:nvPr/>
            </p:nvSpPr>
            <p:spPr>
              <a:xfrm>
                <a:off x="3917830" y="2055096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dev-web-xp-publish-ext-web1-by-rsync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정육면체 257"/>
              <p:cNvSpPr/>
              <p:nvPr/>
            </p:nvSpPr>
            <p:spPr>
              <a:xfrm>
                <a:off x="4997950" y="2042667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dev-web-xp-publish-int-web1-by-rsync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직선 연결선 258"/>
              <p:cNvCxnSpPr/>
              <p:nvPr/>
            </p:nvCxnSpPr>
            <p:spPr>
              <a:xfrm>
                <a:off x="3940016" y="3054330"/>
                <a:ext cx="1230235" cy="0"/>
              </a:xfrm>
              <a:prstGeom prst="line">
                <a:avLst/>
              </a:prstGeom>
              <a:ln w="1270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정육면체 259"/>
              <p:cNvSpPr/>
              <p:nvPr/>
            </p:nvSpPr>
            <p:spPr>
              <a:xfrm>
                <a:off x="3203848" y="34290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1" name="직선 연결선 260"/>
              <p:cNvCxnSpPr/>
              <p:nvPr/>
            </p:nvCxnSpPr>
            <p:spPr>
              <a:xfrm flipV="1">
                <a:off x="2764827" y="40315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정육면체 261"/>
              <p:cNvSpPr/>
              <p:nvPr/>
            </p:nvSpPr>
            <p:spPr>
              <a:xfrm>
                <a:off x="2044747" y="4797152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xp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3" name="직선 연결선 262"/>
              <p:cNvCxnSpPr/>
              <p:nvPr/>
            </p:nvCxnSpPr>
            <p:spPr>
              <a:xfrm flipV="1">
                <a:off x="3996811" y="2631160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V="1">
                <a:off x="5076931" y="2641522"/>
                <a:ext cx="360040" cy="435822"/>
              </a:xfrm>
              <a:prstGeom prst="line">
                <a:avLst/>
              </a:prstGeom>
              <a:ln w="127000">
                <a:solidFill>
                  <a:srgbClr val="FFC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직선 연결선 237"/>
            <p:cNvCxnSpPr/>
            <p:nvPr/>
          </p:nvCxnSpPr>
          <p:spPr>
            <a:xfrm>
              <a:off x="-1692696" y="4186039"/>
              <a:ext cx="7920879" cy="2858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그룹 238"/>
            <p:cNvGrpSpPr/>
            <p:nvPr/>
          </p:nvGrpSpPr>
          <p:grpSpPr>
            <a:xfrm>
              <a:off x="-60858" y="341040"/>
              <a:ext cx="3399197" cy="3430829"/>
              <a:chOff x="-2060584" y="1628800"/>
              <a:chExt cx="3399197" cy="3430829"/>
            </a:xfrm>
          </p:grpSpPr>
          <p:sp>
            <p:nvSpPr>
              <p:cNvPr id="251" name="정육면체 250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dev-web-rd-publish-int-was1-by-rsync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직선 연결선 251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정육면체 252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4" name="직선 연결선 253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정육면체 254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</a:t>
                </a:r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rd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0" name="직선 연결선 239"/>
            <p:cNvCxnSpPr/>
            <p:nvPr/>
          </p:nvCxnSpPr>
          <p:spPr>
            <a:xfrm flipV="1">
              <a:off x="1907704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flipV="1">
              <a:off x="-104158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그룹 241"/>
            <p:cNvGrpSpPr/>
            <p:nvPr/>
          </p:nvGrpSpPr>
          <p:grpSpPr>
            <a:xfrm>
              <a:off x="-1635509" y="341040"/>
              <a:ext cx="3399197" cy="3430829"/>
              <a:chOff x="-2060584" y="1628800"/>
              <a:chExt cx="3399197" cy="3430829"/>
            </a:xfrm>
          </p:grpSpPr>
          <p:sp>
            <p:nvSpPr>
              <p:cNvPr id="246" name="정육면체 245"/>
              <p:cNvSpPr/>
              <p:nvPr/>
            </p:nvSpPr>
            <p:spPr>
              <a:xfrm>
                <a:off x="251520" y="1628800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dev-web-common-publish-int-was1-by-rsync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7" name="직선 연결선 246"/>
              <p:cNvCxnSpPr/>
              <p:nvPr/>
            </p:nvCxnSpPr>
            <p:spPr>
              <a:xfrm flipV="1">
                <a:off x="-180528" y="2231368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정육면체 247"/>
              <p:cNvSpPr/>
              <p:nvPr/>
            </p:nvSpPr>
            <p:spPr>
              <a:xfrm>
                <a:off x="-901483" y="3015133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-web-common-publish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9" name="직선 연결선 248"/>
              <p:cNvCxnSpPr/>
              <p:nvPr/>
            </p:nvCxnSpPr>
            <p:spPr>
              <a:xfrm flipV="1">
                <a:off x="-1340504" y="3617701"/>
                <a:ext cx="871069" cy="981608"/>
              </a:xfrm>
              <a:prstGeom prst="line">
                <a:avLst/>
              </a:prstGeom>
              <a:ln w="127000">
                <a:solidFill>
                  <a:srgbClr val="FFC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정육면체 249"/>
              <p:cNvSpPr/>
              <p:nvPr/>
            </p:nvSpPr>
            <p:spPr>
              <a:xfrm>
                <a:off x="-2060584" y="4383285"/>
                <a:ext cx="1087093" cy="676344"/>
              </a:xfrm>
              <a:prstGeom prst="cub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 smtClean="0">
                    <a:solidFill>
                      <a:schemeClr val="tx1"/>
                    </a:solidFill>
                  </a:rPr>
                  <a:t>dev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-web-common-prepare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3" name="직선 연결선 242"/>
            <p:cNvCxnSpPr/>
            <p:nvPr/>
          </p:nvCxnSpPr>
          <p:spPr>
            <a:xfrm flipV="1">
              <a:off x="-1692696" y="3653408"/>
              <a:ext cx="499694" cy="567680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V="1">
              <a:off x="2411760" y="5083416"/>
              <a:ext cx="871069" cy="981608"/>
            </a:xfrm>
            <a:prstGeom prst="line">
              <a:avLst/>
            </a:prstGeom>
            <a:ln w="127000">
              <a:solidFill>
                <a:srgbClr val="FFC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정육면체 244"/>
            <p:cNvSpPr/>
            <p:nvPr/>
          </p:nvSpPr>
          <p:spPr>
            <a:xfrm>
              <a:off x="1691680" y="5849000"/>
              <a:ext cx="1087093" cy="676344"/>
            </a:xfrm>
            <a:prstGeom prst="cub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dev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-all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467544" y="2516471"/>
            <a:ext cx="7416824" cy="1416585"/>
            <a:chOff x="467544" y="3407132"/>
            <a:chExt cx="7416824" cy="1416585"/>
          </a:xfrm>
        </p:grpSpPr>
        <p:cxnSp>
          <p:nvCxnSpPr>
            <p:cNvPr id="198" name="직선 연결선 197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/>
          <p:cNvGrpSpPr/>
          <p:nvPr/>
        </p:nvGrpSpPr>
        <p:grpSpPr>
          <a:xfrm>
            <a:off x="467544" y="3452575"/>
            <a:ext cx="7416824" cy="1416585"/>
            <a:chOff x="467544" y="3407132"/>
            <a:chExt cx="7416824" cy="1416585"/>
          </a:xfrm>
        </p:grpSpPr>
        <p:cxnSp>
          <p:nvCxnSpPr>
            <p:cNvPr id="205" name="직선 연결선 204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395536" y="1436351"/>
            <a:ext cx="7416824" cy="1416585"/>
            <a:chOff x="467544" y="3407132"/>
            <a:chExt cx="7416824" cy="1416585"/>
          </a:xfrm>
        </p:grpSpPr>
        <p:cxnSp>
          <p:nvCxnSpPr>
            <p:cNvPr id="212" name="직선 연결선 211"/>
            <p:cNvCxnSpPr/>
            <p:nvPr/>
          </p:nvCxnSpPr>
          <p:spPr>
            <a:xfrm>
              <a:off x="3867134" y="4801849"/>
              <a:ext cx="2904595" cy="21868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flipH="1">
              <a:off x="6801070" y="3407132"/>
              <a:ext cx="1083298" cy="139471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7315277" y="3429000"/>
              <a:ext cx="569091" cy="469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482688" y="4797152"/>
              <a:ext cx="236112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467544" y="3433697"/>
              <a:ext cx="1174245" cy="136345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1674306" y="3407132"/>
              <a:ext cx="233398" cy="2656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1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0" y="2478760"/>
            <a:ext cx="637191" cy="74787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4" y="3645024"/>
            <a:ext cx="538471" cy="7478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5" y="5070462"/>
            <a:ext cx="712410" cy="55853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9" y="5882287"/>
            <a:ext cx="712410" cy="7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174</Words>
  <Application>Microsoft Office PowerPoint</Application>
  <PresentationFormat>화면 슬라이드 쇼(4:3)</PresentationFormat>
  <Paragraphs>174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68</cp:revision>
  <dcterms:created xsi:type="dcterms:W3CDTF">2006-10-05T04:04:58Z</dcterms:created>
  <dcterms:modified xsi:type="dcterms:W3CDTF">2012-05-10T20:22:47Z</dcterms:modified>
</cp:coreProperties>
</file>