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84448" autoAdjust="0"/>
  </p:normalViewPr>
  <p:slideViewPr>
    <p:cSldViewPr>
      <p:cViewPr varScale="1">
        <p:scale>
          <a:sx n="76" d="100"/>
          <a:sy n="7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8E2-0BF4-404A-B9B9-B01998036F2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979A-3F13-470B-986F-CA07C103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공유 자원에 대한 복수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의 접근을 허용함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후행 복수 </a:t>
            </a:r>
            <a:r>
              <a:rPr lang="en-US" altLang="ko-KR" baseline="0" dirty="0" smtClean="0"/>
              <a:t>Job </a:t>
            </a:r>
            <a:r>
              <a:rPr lang="ko-KR" altLang="en-US" baseline="0" dirty="0" smtClean="0"/>
              <a:t>병렬 처리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Check upstream: </a:t>
            </a:r>
            <a:r>
              <a:rPr lang="ko-KR" altLang="en-US" dirty="0" smtClean="0"/>
              <a:t>선행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을 모니터링</a:t>
            </a:r>
            <a:endParaRPr lang="en-US" altLang="ko-K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aseline="0" dirty="0" smtClean="0"/>
              <a:t>Check downstream: </a:t>
            </a:r>
            <a:r>
              <a:rPr lang="ko-KR" altLang="en-US" baseline="0" dirty="0" smtClean="0"/>
              <a:t>후행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을 모니터링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DC9F-8C3B-4188-AB71-7BFCF11D65C2}" type="datetimeFigureOut">
              <a:rPr lang="ko-KR" altLang="en-US" smtClean="0"/>
              <a:t>2012-09-02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29309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-${module}-prepare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4391980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535996" y="1772816"/>
            <a:ext cx="0" cy="24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1520" y="179348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Ready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488644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</a:t>
            </a:r>
            <a:r>
              <a:rPr lang="en-US" altLang="ko-KR" sz="1200" dirty="0" smtClean="0"/>
              <a:t>}-publish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1520" y="552437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-${module}-restart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4" idx="2"/>
            <a:endCxn id="68" idx="0"/>
          </p:cNvCxnSpPr>
          <p:nvPr/>
        </p:nvCxnSpPr>
        <p:spPr>
          <a:xfrm>
            <a:off x="1295636" y="4693592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1295636" y="5286944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80424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-report-common-prepare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0424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-report-common-publish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0424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-report-common-restart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78" idx="2"/>
            <a:endCxn id="80" idx="0"/>
          </p:cNvCxnSpPr>
          <p:nvPr/>
        </p:nvCxnSpPr>
        <p:spPr>
          <a:xfrm>
            <a:off x="784836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  <a:endCxn id="81" idx="0"/>
          </p:cNvCxnSpPr>
          <p:nvPr/>
        </p:nvCxnSpPr>
        <p:spPr>
          <a:xfrm>
            <a:off x="784836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64400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4400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-common-publish</a:t>
            </a:r>
            <a:endParaRPr lang="ko-KR" altLang="en-US" sz="12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4400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-common-restart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9" idx="2"/>
            <a:endCxn id="90" idx="0"/>
          </p:cNvCxnSpPr>
          <p:nvPr/>
        </p:nvCxnSpPr>
        <p:spPr>
          <a:xfrm>
            <a:off x="568812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90" idx="2"/>
            <a:endCxn id="91" idx="0"/>
          </p:cNvCxnSpPr>
          <p:nvPr/>
        </p:nvCxnSpPr>
        <p:spPr>
          <a:xfrm>
            <a:off x="568812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48376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8376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8376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>
            <a:stCxn id="96" idx="2"/>
            <a:endCxn id="97" idx="0"/>
          </p:cNvCxnSpPr>
          <p:nvPr/>
        </p:nvCxnSpPr>
        <p:spPr>
          <a:xfrm>
            <a:off x="352788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2"/>
            <a:endCxn id="98" idx="0"/>
          </p:cNvCxnSpPr>
          <p:nvPr/>
        </p:nvCxnSpPr>
        <p:spPr>
          <a:xfrm>
            <a:off x="352788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491880" y="201325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91880" y="260660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-common-publish</a:t>
            </a:r>
            <a:endParaRPr lang="ko-KR" altLang="en-US" sz="12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1880" y="324452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-common-restart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535996" y="241375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5996" y="300710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9" idx="1"/>
            <a:endCxn id="4" idx="0"/>
          </p:cNvCxnSpPr>
          <p:nvPr/>
        </p:nvCxnSpPr>
        <p:spPr>
          <a:xfrm rot="10800000" flipV="1">
            <a:off x="1295636" y="2213502"/>
            <a:ext cx="2196244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6"/>
          <p:cNvCxnSpPr>
            <a:stCxn id="109" idx="1"/>
          </p:cNvCxnSpPr>
          <p:nvPr/>
        </p:nvCxnSpPr>
        <p:spPr>
          <a:xfrm rot="10800000" flipV="1">
            <a:off x="3131840" y="2213502"/>
            <a:ext cx="360041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6"/>
          <p:cNvCxnSpPr>
            <a:stCxn id="109" idx="3"/>
            <a:endCxn id="78" idx="0"/>
          </p:cNvCxnSpPr>
          <p:nvPr/>
        </p:nvCxnSpPr>
        <p:spPr>
          <a:xfrm>
            <a:off x="5580112" y="2213502"/>
            <a:ext cx="2268252" cy="208673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16"/>
          <p:cNvCxnSpPr>
            <a:stCxn id="109" idx="3"/>
          </p:cNvCxnSpPr>
          <p:nvPr/>
        </p:nvCxnSpPr>
        <p:spPr>
          <a:xfrm>
            <a:off x="5580112" y="2213502"/>
            <a:ext cx="432048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391980" y="38610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1" idx="2"/>
            <a:endCxn id="128" idx="0"/>
          </p:cNvCxnSpPr>
          <p:nvPr/>
        </p:nvCxnSpPr>
        <p:spPr>
          <a:xfrm>
            <a:off x="4535996" y="364502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1151619" y="617244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69" idx="2"/>
            <a:endCxn id="133" idx="0"/>
          </p:cNvCxnSpPr>
          <p:nvPr/>
        </p:nvCxnSpPr>
        <p:spPr>
          <a:xfrm flipH="1">
            <a:off x="1295635" y="5924866"/>
            <a:ext cx="1" cy="247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86821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98" idx="2"/>
            <a:endCxn id="141" idx="0"/>
          </p:cNvCxnSpPr>
          <p:nvPr/>
        </p:nvCxnSpPr>
        <p:spPr>
          <a:xfrm>
            <a:off x="3527884" y="5932004"/>
            <a:ext cx="2953" cy="233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554706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91" idx="2"/>
            <a:endCxn id="144" idx="0"/>
          </p:cNvCxnSpPr>
          <p:nvPr/>
        </p:nvCxnSpPr>
        <p:spPr>
          <a:xfrm>
            <a:off x="568812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70730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>
            <a:stCxn id="81" idx="2"/>
            <a:endCxn id="146" idx="0"/>
          </p:cNvCxnSpPr>
          <p:nvPr/>
        </p:nvCxnSpPr>
        <p:spPr>
          <a:xfrm>
            <a:off x="784836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153623" y="1244346"/>
            <a:ext cx="2752031" cy="1752606"/>
            <a:chOff x="6153623" y="260648"/>
            <a:chExt cx="2752031" cy="17526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2" name="직사각형 161"/>
            <p:cNvSpPr/>
            <p:nvPr/>
          </p:nvSpPr>
          <p:spPr>
            <a:xfrm>
              <a:off x="6153623" y="260648"/>
              <a:ext cx="2752031" cy="17526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6297640" y="96030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6297640" y="124834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6297640" y="65669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982563" y="631721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Block</a:t>
              </a:r>
              <a:endParaRPr lang="ko-KR" altLang="en-US" sz="1200" dirty="0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344" y="593883"/>
              <a:ext cx="377880" cy="296258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849181" y="980728"/>
              <a:ext cx="836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upstream</a:t>
              </a:r>
              <a:endParaRPr lang="ko-KR" altLang="en-US" sz="12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849181" y="1412776"/>
              <a:ext cx="1043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downstream</a:t>
              </a:r>
              <a:endParaRPr lang="ko-KR" altLang="en-US" sz="1200" dirty="0"/>
            </a:p>
          </p:txBody>
        </p:sp>
        <p:sp>
          <p:nvSpPr>
            <p:cNvPr id="155" name="아래쪽 화살표 154"/>
            <p:cNvSpPr/>
            <p:nvPr/>
          </p:nvSpPr>
          <p:spPr>
            <a:xfrm>
              <a:off x="7741152" y="1484784"/>
              <a:ext cx="108029" cy="3097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위쪽 화살표 155"/>
            <p:cNvSpPr/>
            <p:nvPr/>
          </p:nvSpPr>
          <p:spPr>
            <a:xfrm>
              <a:off x="7738216" y="1052736"/>
              <a:ext cx="110965" cy="296676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4994" y="3852822"/>
            <a:ext cx="642710" cy="296258"/>
            <a:chOff x="1264994" y="3645024"/>
            <a:chExt cx="642710" cy="296258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57" name="위쪽 화살표 156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아래쪽 화살표 157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3059832" y="3852822"/>
            <a:ext cx="642710" cy="296258"/>
            <a:chOff x="1264994" y="3645024"/>
            <a:chExt cx="642710" cy="296258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90" name="위쪽 화살표 189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아래쪽 화살표 190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945514" y="3852822"/>
            <a:ext cx="642710" cy="296258"/>
            <a:chOff x="1264994" y="3645024"/>
            <a:chExt cx="642710" cy="296258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206" name="위쪽 화살표 205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아래쪽 화살표 206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7812360" y="3852822"/>
            <a:ext cx="642710" cy="296258"/>
            <a:chOff x="1264994" y="3645024"/>
            <a:chExt cx="642710" cy="296258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211" name="위쪽 화살표 210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아래쪽 화살표 211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649370" y="2348880"/>
            <a:ext cx="498694" cy="296258"/>
            <a:chOff x="4649370" y="2348880"/>
            <a:chExt cx="498694" cy="296258"/>
          </a:xfrm>
        </p:grpSpPr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5" name="위쪽 화살표 21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4644008" y="2988726"/>
            <a:ext cx="498694" cy="296258"/>
            <a:chOff x="4649370" y="2348880"/>
            <a:chExt cx="498694" cy="296258"/>
          </a:xfrm>
        </p:grpSpPr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9" name="위쪽 화살표 21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1481018" y="4653136"/>
            <a:ext cx="498694" cy="296258"/>
            <a:chOff x="4649370" y="2348880"/>
            <a:chExt cx="498694" cy="296258"/>
          </a:xfrm>
        </p:grpSpPr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2" name="위쪽 화살표 221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1475656" y="5292982"/>
            <a:ext cx="498694" cy="296258"/>
            <a:chOff x="4649370" y="2348880"/>
            <a:chExt cx="498694" cy="296258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5" name="위쪽 화살표 22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3641258" y="4653136"/>
            <a:ext cx="498694" cy="296258"/>
            <a:chOff x="4649370" y="2348880"/>
            <a:chExt cx="498694" cy="296258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8" name="위쪽 화살표 227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3635896" y="5292982"/>
            <a:ext cx="498694" cy="296258"/>
            <a:chOff x="4649370" y="2348880"/>
            <a:chExt cx="498694" cy="296258"/>
          </a:xfrm>
        </p:grpSpPr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1" name="위쪽 화살표 230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5801498" y="4653136"/>
            <a:ext cx="498694" cy="296258"/>
            <a:chOff x="4649370" y="2348880"/>
            <a:chExt cx="498694" cy="296258"/>
          </a:xfrm>
        </p:grpSpPr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4" name="위쪽 화살표 23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5796136" y="5292982"/>
            <a:ext cx="498694" cy="296258"/>
            <a:chOff x="4649370" y="2348880"/>
            <a:chExt cx="498694" cy="296258"/>
          </a:xfrm>
        </p:grpSpPr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7" name="위쪽 화살표 236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7961738" y="4653136"/>
            <a:ext cx="498694" cy="296258"/>
            <a:chOff x="4649370" y="2348880"/>
            <a:chExt cx="498694" cy="296258"/>
          </a:xfrm>
        </p:grpSpPr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0" name="위쪽 화살표 239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956376" y="5292982"/>
            <a:ext cx="498694" cy="296258"/>
            <a:chOff x="4649370" y="2348880"/>
            <a:chExt cx="498694" cy="296258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3" name="위쪽 화살표 24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29309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-${module}-prepare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4391980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535996" y="1772816"/>
            <a:ext cx="0" cy="24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1520" y="179348"/>
            <a:ext cx="286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</a:t>
            </a:r>
            <a:r>
              <a:rPr lang="en-US" altLang="ko-KR" dirty="0" smtClean="0"/>
              <a:t>: Prepare Common 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488644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</a:t>
            </a:r>
            <a:r>
              <a:rPr lang="en-US" altLang="ko-KR" sz="1200" dirty="0" smtClean="0"/>
              <a:t>}-publish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1520" y="552437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-${module}-restart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4" idx="2"/>
            <a:endCxn id="68" idx="0"/>
          </p:cNvCxnSpPr>
          <p:nvPr/>
        </p:nvCxnSpPr>
        <p:spPr>
          <a:xfrm>
            <a:off x="1295636" y="4693592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1295636" y="5286944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80424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-report-common-prepare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0424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-report-common-publish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0424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-report-common-restart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78" idx="2"/>
            <a:endCxn id="80" idx="0"/>
          </p:cNvCxnSpPr>
          <p:nvPr/>
        </p:nvCxnSpPr>
        <p:spPr>
          <a:xfrm>
            <a:off x="784836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  <a:endCxn id="81" idx="0"/>
          </p:cNvCxnSpPr>
          <p:nvPr/>
        </p:nvCxnSpPr>
        <p:spPr>
          <a:xfrm>
            <a:off x="784836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64400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4400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-common-publish</a:t>
            </a:r>
            <a:endParaRPr lang="ko-KR" altLang="en-US" sz="12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4400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-common-restart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9" idx="2"/>
            <a:endCxn id="90" idx="0"/>
          </p:cNvCxnSpPr>
          <p:nvPr/>
        </p:nvCxnSpPr>
        <p:spPr>
          <a:xfrm>
            <a:off x="568812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90" idx="2"/>
            <a:endCxn id="91" idx="0"/>
          </p:cNvCxnSpPr>
          <p:nvPr/>
        </p:nvCxnSpPr>
        <p:spPr>
          <a:xfrm>
            <a:off x="568812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48376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8376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8376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>
            <a:stCxn id="96" idx="2"/>
            <a:endCxn id="97" idx="0"/>
          </p:cNvCxnSpPr>
          <p:nvPr/>
        </p:nvCxnSpPr>
        <p:spPr>
          <a:xfrm>
            <a:off x="352788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2"/>
            <a:endCxn id="98" idx="0"/>
          </p:cNvCxnSpPr>
          <p:nvPr/>
        </p:nvCxnSpPr>
        <p:spPr>
          <a:xfrm>
            <a:off x="352788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491880" y="2013254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91880" y="260660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-common-publish</a:t>
            </a:r>
            <a:endParaRPr lang="ko-KR" altLang="en-US" sz="12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1880" y="324452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-common-restart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535996" y="241375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5996" y="300710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9" idx="1"/>
            <a:endCxn id="4" idx="0"/>
          </p:cNvCxnSpPr>
          <p:nvPr/>
        </p:nvCxnSpPr>
        <p:spPr>
          <a:xfrm rot="10800000" flipV="1">
            <a:off x="1295636" y="2213502"/>
            <a:ext cx="2196244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6"/>
          <p:cNvCxnSpPr>
            <a:stCxn id="109" idx="1"/>
          </p:cNvCxnSpPr>
          <p:nvPr/>
        </p:nvCxnSpPr>
        <p:spPr>
          <a:xfrm rot="10800000" flipV="1">
            <a:off x="3131840" y="2213502"/>
            <a:ext cx="360041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6"/>
          <p:cNvCxnSpPr>
            <a:stCxn id="109" idx="3"/>
            <a:endCxn id="78" idx="0"/>
          </p:cNvCxnSpPr>
          <p:nvPr/>
        </p:nvCxnSpPr>
        <p:spPr>
          <a:xfrm>
            <a:off x="5580112" y="2213502"/>
            <a:ext cx="2268252" cy="208673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16"/>
          <p:cNvCxnSpPr>
            <a:stCxn id="109" idx="3"/>
          </p:cNvCxnSpPr>
          <p:nvPr/>
        </p:nvCxnSpPr>
        <p:spPr>
          <a:xfrm>
            <a:off x="5580112" y="2213502"/>
            <a:ext cx="432048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391980" y="38610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1" idx="2"/>
            <a:endCxn id="128" idx="0"/>
          </p:cNvCxnSpPr>
          <p:nvPr/>
        </p:nvCxnSpPr>
        <p:spPr>
          <a:xfrm>
            <a:off x="4535996" y="364502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1151619" y="617244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69" idx="2"/>
            <a:endCxn id="133" idx="0"/>
          </p:cNvCxnSpPr>
          <p:nvPr/>
        </p:nvCxnSpPr>
        <p:spPr>
          <a:xfrm flipH="1">
            <a:off x="1295635" y="5924866"/>
            <a:ext cx="1" cy="247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86821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98" idx="2"/>
            <a:endCxn id="141" idx="0"/>
          </p:cNvCxnSpPr>
          <p:nvPr/>
        </p:nvCxnSpPr>
        <p:spPr>
          <a:xfrm>
            <a:off x="3527884" y="5932004"/>
            <a:ext cx="2953" cy="233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554706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91" idx="2"/>
            <a:endCxn id="144" idx="0"/>
          </p:cNvCxnSpPr>
          <p:nvPr/>
        </p:nvCxnSpPr>
        <p:spPr>
          <a:xfrm>
            <a:off x="568812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70730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>
            <a:stCxn id="81" idx="2"/>
            <a:endCxn id="146" idx="0"/>
          </p:cNvCxnSpPr>
          <p:nvPr/>
        </p:nvCxnSpPr>
        <p:spPr>
          <a:xfrm>
            <a:off x="784836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264994" y="3852822"/>
            <a:ext cx="642710" cy="296258"/>
            <a:chOff x="1264994" y="3645024"/>
            <a:chExt cx="642710" cy="296258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57" name="위쪽 화살표 156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아래쪽 화살표 157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3059832" y="3852822"/>
            <a:ext cx="642710" cy="296258"/>
            <a:chOff x="1264994" y="3645024"/>
            <a:chExt cx="642710" cy="296258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90" name="위쪽 화살표 189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아래쪽 화살표 190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945514" y="3852822"/>
            <a:ext cx="642710" cy="296258"/>
            <a:chOff x="1264994" y="3645024"/>
            <a:chExt cx="642710" cy="296258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206" name="위쪽 화살표 205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아래쪽 화살표 206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7812360" y="3852822"/>
            <a:ext cx="642710" cy="296258"/>
            <a:chOff x="1264994" y="3645024"/>
            <a:chExt cx="642710" cy="296258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211" name="위쪽 화살표 210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아래쪽 화살표 211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649370" y="2348880"/>
            <a:ext cx="498694" cy="296258"/>
            <a:chOff x="4649370" y="2348880"/>
            <a:chExt cx="498694" cy="296258"/>
          </a:xfrm>
        </p:grpSpPr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5" name="위쪽 화살표 21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4644008" y="2988726"/>
            <a:ext cx="498694" cy="296258"/>
            <a:chOff x="4649370" y="2348880"/>
            <a:chExt cx="498694" cy="296258"/>
          </a:xfrm>
        </p:grpSpPr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9" name="위쪽 화살표 21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1481018" y="4653136"/>
            <a:ext cx="498694" cy="296258"/>
            <a:chOff x="4649370" y="2348880"/>
            <a:chExt cx="498694" cy="296258"/>
          </a:xfrm>
        </p:grpSpPr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2" name="위쪽 화살표 221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1475656" y="5292982"/>
            <a:ext cx="498694" cy="296258"/>
            <a:chOff x="4649370" y="2348880"/>
            <a:chExt cx="498694" cy="296258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5" name="위쪽 화살표 22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3641258" y="4653136"/>
            <a:ext cx="498694" cy="296258"/>
            <a:chOff x="4649370" y="2348880"/>
            <a:chExt cx="498694" cy="296258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8" name="위쪽 화살표 227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3635896" y="5292982"/>
            <a:ext cx="498694" cy="296258"/>
            <a:chOff x="4649370" y="2348880"/>
            <a:chExt cx="498694" cy="296258"/>
          </a:xfrm>
        </p:grpSpPr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1" name="위쪽 화살표 230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5801498" y="4653136"/>
            <a:ext cx="498694" cy="296258"/>
            <a:chOff x="4649370" y="2348880"/>
            <a:chExt cx="498694" cy="296258"/>
          </a:xfrm>
        </p:grpSpPr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4" name="위쪽 화살표 23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5796136" y="5292982"/>
            <a:ext cx="498694" cy="296258"/>
            <a:chOff x="4649370" y="2348880"/>
            <a:chExt cx="498694" cy="296258"/>
          </a:xfrm>
        </p:grpSpPr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7" name="위쪽 화살표 236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7961738" y="4653136"/>
            <a:ext cx="498694" cy="296258"/>
            <a:chOff x="4649370" y="2348880"/>
            <a:chExt cx="498694" cy="296258"/>
          </a:xfrm>
        </p:grpSpPr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0" name="위쪽 화살표 239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956376" y="5292982"/>
            <a:ext cx="498694" cy="296258"/>
            <a:chOff x="4649370" y="2348880"/>
            <a:chExt cx="498694" cy="296258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3" name="위쪽 화살표 24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153623" y="1244346"/>
            <a:ext cx="2752031" cy="1752606"/>
            <a:chOff x="6153623" y="260648"/>
            <a:chExt cx="2752031" cy="17526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직사각형 101"/>
            <p:cNvSpPr/>
            <p:nvPr/>
          </p:nvSpPr>
          <p:spPr>
            <a:xfrm>
              <a:off x="6153623" y="260648"/>
              <a:ext cx="2752031" cy="17526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6297640" y="96030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6297640" y="124834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297640" y="65669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82563" y="631721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Block</a:t>
              </a:r>
              <a:endParaRPr lang="ko-KR" altLang="en-US" sz="1200" dirty="0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344" y="593883"/>
              <a:ext cx="377880" cy="296258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7849181" y="980728"/>
              <a:ext cx="836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upstream</a:t>
              </a:r>
              <a:endParaRPr lang="ko-KR" alt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49181" y="1412776"/>
              <a:ext cx="1043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downstream</a:t>
              </a:r>
              <a:endParaRPr lang="ko-KR" altLang="en-US" sz="1200" dirty="0"/>
            </a:p>
          </p:txBody>
        </p:sp>
        <p:sp>
          <p:nvSpPr>
            <p:cNvPr id="115" name="아래쪽 화살표 114"/>
            <p:cNvSpPr/>
            <p:nvPr/>
          </p:nvSpPr>
          <p:spPr>
            <a:xfrm>
              <a:off x="7741152" y="1484784"/>
              <a:ext cx="108029" cy="3097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위쪽 화살표 115"/>
            <p:cNvSpPr/>
            <p:nvPr/>
          </p:nvSpPr>
          <p:spPr>
            <a:xfrm>
              <a:off x="7738216" y="1052736"/>
              <a:ext cx="110965" cy="296676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2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293096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-${module}-prepare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4391980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535996" y="1772816"/>
            <a:ext cx="0" cy="24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1520" y="179348"/>
            <a:ext cx="503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</a:t>
            </a:r>
            <a:r>
              <a:rPr lang="en-US" altLang="ko-KR" dirty="0"/>
              <a:t>: Prepare </a:t>
            </a:r>
            <a:r>
              <a:rPr lang="en-US" altLang="ko-KR" dirty="0" smtClean="0"/>
              <a:t>Common (Block Downstream) 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488644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</a:t>
            </a:r>
            <a:r>
              <a:rPr lang="en-US" altLang="ko-KR" sz="1200" dirty="0" smtClean="0"/>
              <a:t>}-publish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1520" y="552437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-${module}-restart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4" idx="2"/>
            <a:endCxn id="68" idx="0"/>
          </p:cNvCxnSpPr>
          <p:nvPr/>
        </p:nvCxnSpPr>
        <p:spPr>
          <a:xfrm>
            <a:off x="1295636" y="4693592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1295636" y="5286944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804248" y="4300234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-report-common-prepare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0424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-report-common-publish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0424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-report-common-restart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78" idx="2"/>
            <a:endCxn id="80" idx="0"/>
          </p:cNvCxnSpPr>
          <p:nvPr/>
        </p:nvCxnSpPr>
        <p:spPr>
          <a:xfrm>
            <a:off x="784836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  <a:endCxn id="81" idx="0"/>
          </p:cNvCxnSpPr>
          <p:nvPr/>
        </p:nvCxnSpPr>
        <p:spPr>
          <a:xfrm>
            <a:off x="784836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644008" y="4300234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4400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-common-publish</a:t>
            </a:r>
            <a:endParaRPr lang="ko-KR" altLang="en-US" sz="12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4400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-common-restart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9" idx="2"/>
            <a:endCxn id="90" idx="0"/>
          </p:cNvCxnSpPr>
          <p:nvPr/>
        </p:nvCxnSpPr>
        <p:spPr>
          <a:xfrm>
            <a:off x="568812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90" idx="2"/>
            <a:endCxn id="91" idx="0"/>
          </p:cNvCxnSpPr>
          <p:nvPr/>
        </p:nvCxnSpPr>
        <p:spPr>
          <a:xfrm>
            <a:off x="568812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483768" y="4300234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8376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8376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>
            <a:stCxn id="96" idx="2"/>
            <a:endCxn id="97" idx="0"/>
          </p:cNvCxnSpPr>
          <p:nvPr/>
        </p:nvCxnSpPr>
        <p:spPr>
          <a:xfrm>
            <a:off x="352788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2"/>
            <a:endCxn id="98" idx="0"/>
          </p:cNvCxnSpPr>
          <p:nvPr/>
        </p:nvCxnSpPr>
        <p:spPr>
          <a:xfrm>
            <a:off x="352788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491880" y="2013254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91880" y="2606606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-common-publish</a:t>
            </a:r>
            <a:endParaRPr lang="ko-KR" altLang="en-US" sz="12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1880" y="324452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-common-restart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535996" y="241375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5996" y="300710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9" idx="1"/>
            <a:endCxn id="4" idx="0"/>
          </p:cNvCxnSpPr>
          <p:nvPr/>
        </p:nvCxnSpPr>
        <p:spPr>
          <a:xfrm rot="10800000" flipV="1">
            <a:off x="1295636" y="2213502"/>
            <a:ext cx="2196244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6"/>
          <p:cNvCxnSpPr>
            <a:stCxn id="109" idx="1"/>
          </p:cNvCxnSpPr>
          <p:nvPr/>
        </p:nvCxnSpPr>
        <p:spPr>
          <a:xfrm rot="10800000" flipV="1">
            <a:off x="3131840" y="2213502"/>
            <a:ext cx="360041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6"/>
          <p:cNvCxnSpPr>
            <a:stCxn id="109" idx="3"/>
            <a:endCxn id="78" idx="0"/>
          </p:cNvCxnSpPr>
          <p:nvPr/>
        </p:nvCxnSpPr>
        <p:spPr>
          <a:xfrm>
            <a:off x="5580112" y="2213502"/>
            <a:ext cx="2268252" cy="208673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16"/>
          <p:cNvCxnSpPr>
            <a:stCxn id="109" idx="3"/>
          </p:cNvCxnSpPr>
          <p:nvPr/>
        </p:nvCxnSpPr>
        <p:spPr>
          <a:xfrm>
            <a:off x="5580112" y="2213502"/>
            <a:ext cx="432048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391980" y="38610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1" idx="2"/>
            <a:endCxn id="128" idx="0"/>
          </p:cNvCxnSpPr>
          <p:nvPr/>
        </p:nvCxnSpPr>
        <p:spPr>
          <a:xfrm>
            <a:off x="4535996" y="364502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1151619" y="617244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69" idx="2"/>
            <a:endCxn id="133" idx="0"/>
          </p:cNvCxnSpPr>
          <p:nvPr/>
        </p:nvCxnSpPr>
        <p:spPr>
          <a:xfrm flipH="1">
            <a:off x="1295635" y="5924866"/>
            <a:ext cx="1" cy="247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86821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98" idx="2"/>
            <a:endCxn id="141" idx="0"/>
          </p:cNvCxnSpPr>
          <p:nvPr/>
        </p:nvCxnSpPr>
        <p:spPr>
          <a:xfrm>
            <a:off x="3527884" y="5932004"/>
            <a:ext cx="2953" cy="233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554706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91" idx="2"/>
            <a:endCxn id="144" idx="0"/>
          </p:cNvCxnSpPr>
          <p:nvPr/>
        </p:nvCxnSpPr>
        <p:spPr>
          <a:xfrm>
            <a:off x="568812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70730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>
            <a:stCxn id="81" idx="2"/>
            <a:endCxn id="146" idx="0"/>
          </p:cNvCxnSpPr>
          <p:nvPr/>
        </p:nvCxnSpPr>
        <p:spPr>
          <a:xfrm>
            <a:off x="784836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4644008" y="2988726"/>
            <a:ext cx="498694" cy="296258"/>
            <a:chOff x="4649370" y="2348880"/>
            <a:chExt cx="498694" cy="296258"/>
          </a:xfrm>
        </p:grpSpPr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9" name="위쪽 화살표 21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1481018" y="4653136"/>
            <a:ext cx="498694" cy="296258"/>
            <a:chOff x="4649370" y="2348880"/>
            <a:chExt cx="498694" cy="296258"/>
          </a:xfrm>
        </p:grpSpPr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2" name="위쪽 화살표 221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1475656" y="5292982"/>
            <a:ext cx="498694" cy="296258"/>
            <a:chOff x="4649370" y="2348880"/>
            <a:chExt cx="498694" cy="296258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5" name="위쪽 화살표 22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3641258" y="4653136"/>
            <a:ext cx="498694" cy="296258"/>
            <a:chOff x="4649370" y="2348880"/>
            <a:chExt cx="498694" cy="296258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8" name="위쪽 화살표 227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3635896" y="5292982"/>
            <a:ext cx="498694" cy="296258"/>
            <a:chOff x="4649370" y="2348880"/>
            <a:chExt cx="498694" cy="296258"/>
          </a:xfrm>
        </p:grpSpPr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1" name="위쪽 화살표 230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5801498" y="4653136"/>
            <a:ext cx="498694" cy="296258"/>
            <a:chOff x="4649370" y="2348880"/>
            <a:chExt cx="498694" cy="296258"/>
          </a:xfrm>
        </p:grpSpPr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4" name="위쪽 화살표 23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폭발 2 100"/>
          <p:cNvSpPr/>
          <p:nvPr/>
        </p:nvSpPr>
        <p:spPr>
          <a:xfrm>
            <a:off x="4860032" y="2276872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/>
          <p:cNvGrpSpPr/>
          <p:nvPr/>
        </p:nvGrpSpPr>
        <p:grpSpPr>
          <a:xfrm>
            <a:off x="5796136" y="5292982"/>
            <a:ext cx="498694" cy="296258"/>
            <a:chOff x="4649370" y="2348880"/>
            <a:chExt cx="498694" cy="296258"/>
          </a:xfrm>
        </p:grpSpPr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7" name="위쪽 화살표 236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7961738" y="4653136"/>
            <a:ext cx="498694" cy="296258"/>
            <a:chOff x="4649370" y="2348880"/>
            <a:chExt cx="498694" cy="296258"/>
          </a:xfrm>
        </p:grpSpPr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0" name="위쪽 화살표 239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956376" y="5292982"/>
            <a:ext cx="498694" cy="296258"/>
            <a:chOff x="4649370" y="2348880"/>
            <a:chExt cx="498694" cy="296258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3" name="위쪽 화살표 24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649370" y="2348880"/>
            <a:ext cx="498694" cy="296258"/>
            <a:chOff x="4649370" y="2348880"/>
            <a:chExt cx="498694" cy="296258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04" name="위쪽 화살표 10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폭발 2 104"/>
          <p:cNvSpPr/>
          <p:nvPr/>
        </p:nvSpPr>
        <p:spPr>
          <a:xfrm>
            <a:off x="1576031" y="3828127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폭발 2 105"/>
          <p:cNvSpPr/>
          <p:nvPr/>
        </p:nvSpPr>
        <p:spPr>
          <a:xfrm>
            <a:off x="3347864" y="3820784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폭발 2 106"/>
          <p:cNvSpPr/>
          <p:nvPr/>
        </p:nvSpPr>
        <p:spPr>
          <a:xfrm>
            <a:off x="6256551" y="3820784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폭발 2 113"/>
          <p:cNvSpPr/>
          <p:nvPr/>
        </p:nvSpPr>
        <p:spPr>
          <a:xfrm>
            <a:off x="8100392" y="3827910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1264994" y="3852822"/>
            <a:ext cx="642710" cy="296258"/>
            <a:chOff x="1264994" y="3645024"/>
            <a:chExt cx="642710" cy="296258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24" name="위쪽 화살표 123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아래쪽 화살표 124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059832" y="3852822"/>
            <a:ext cx="642710" cy="296258"/>
            <a:chOff x="1264994" y="3645024"/>
            <a:chExt cx="642710" cy="296258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32" name="위쪽 화살표 131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아래쪽 화살표 134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5945514" y="3852822"/>
            <a:ext cx="642710" cy="296258"/>
            <a:chOff x="1264994" y="3645024"/>
            <a:chExt cx="642710" cy="296258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38" name="위쪽 화살표 137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아래쪽 화살표 138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812360" y="3852822"/>
            <a:ext cx="642710" cy="296258"/>
            <a:chOff x="1264994" y="3645024"/>
            <a:chExt cx="642710" cy="296258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48" name="위쪽 화살표 147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아래쪽 화살표 148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153623" y="1244346"/>
            <a:ext cx="2752031" cy="1752606"/>
            <a:chOff x="6153623" y="260648"/>
            <a:chExt cx="2752031" cy="17526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직사각형 152"/>
            <p:cNvSpPr/>
            <p:nvPr/>
          </p:nvSpPr>
          <p:spPr>
            <a:xfrm>
              <a:off x="6153623" y="260648"/>
              <a:ext cx="2752031" cy="17526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6297640" y="96030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6297640" y="124834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6297640" y="65669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982563" y="631721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Block</a:t>
              </a:r>
              <a:endParaRPr lang="ko-KR" altLang="en-US" sz="1200" dirty="0"/>
            </a:p>
          </p:txBody>
        </p:sp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344" y="593883"/>
              <a:ext cx="377880" cy="296258"/>
            </a:xfrm>
            <a:prstGeom prst="rect">
              <a:avLst/>
            </a:prstGeom>
          </p:spPr>
        </p:pic>
        <p:sp>
          <p:nvSpPr>
            <p:cNvPr id="168" name="TextBox 167"/>
            <p:cNvSpPr txBox="1"/>
            <p:nvPr/>
          </p:nvSpPr>
          <p:spPr>
            <a:xfrm>
              <a:off x="7849181" y="980728"/>
              <a:ext cx="836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upstream</a:t>
              </a:r>
              <a:endParaRPr lang="ko-KR" alt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849181" y="1412776"/>
              <a:ext cx="1043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downstream</a:t>
              </a:r>
              <a:endParaRPr lang="ko-KR" altLang="en-US" sz="1200" dirty="0"/>
            </a:p>
          </p:txBody>
        </p:sp>
        <p:sp>
          <p:nvSpPr>
            <p:cNvPr id="170" name="아래쪽 화살표 169"/>
            <p:cNvSpPr/>
            <p:nvPr/>
          </p:nvSpPr>
          <p:spPr>
            <a:xfrm>
              <a:off x="7741152" y="1484784"/>
              <a:ext cx="108029" cy="3097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위쪽 화살표 170"/>
            <p:cNvSpPr/>
            <p:nvPr/>
          </p:nvSpPr>
          <p:spPr>
            <a:xfrm>
              <a:off x="7738216" y="1052736"/>
              <a:ext cx="110965" cy="296676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5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293096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-${module}-prepare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4391980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535996" y="1772816"/>
            <a:ext cx="0" cy="24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1520" y="179348"/>
            <a:ext cx="700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</a:t>
            </a:r>
            <a:r>
              <a:rPr lang="en-US" altLang="ko-KR" dirty="0" smtClean="0"/>
              <a:t>: Publish Common (Block Up/Downstream), Prepare Others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4886448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</a:t>
            </a:r>
            <a:r>
              <a:rPr lang="en-US" altLang="ko-KR" sz="1200" dirty="0" smtClean="0"/>
              <a:t>}-publish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1520" y="552437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-${module}-restart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4" idx="2"/>
            <a:endCxn id="68" idx="0"/>
          </p:cNvCxnSpPr>
          <p:nvPr/>
        </p:nvCxnSpPr>
        <p:spPr>
          <a:xfrm>
            <a:off x="1295636" y="4693592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1295636" y="5286944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804248" y="4300234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-report-common-prepare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04248" y="4893586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-report-common-publish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0424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-report-common-restart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78" idx="2"/>
            <a:endCxn id="80" idx="0"/>
          </p:cNvCxnSpPr>
          <p:nvPr/>
        </p:nvCxnSpPr>
        <p:spPr>
          <a:xfrm>
            <a:off x="784836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  <a:endCxn id="81" idx="0"/>
          </p:cNvCxnSpPr>
          <p:nvPr/>
        </p:nvCxnSpPr>
        <p:spPr>
          <a:xfrm>
            <a:off x="784836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644008" y="4300234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44008" y="4893586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-common-publish</a:t>
            </a:r>
            <a:endParaRPr lang="ko-KR" altLang="en-US" sz="12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4400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-common-restart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9" idx="2"/>
            <a:endCxn id="90" idx="0"/>
          </p:cNvCxnSpPr>
          <p:nvPr/>
        </p:nvCxnSpPr>
        <p:spPr>
          <a:xfrm>
            <a:off x="568812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90" idx="2"/>
            <a:endCxn id="91" idx="0"/>
          </p:cNvCxnSpPr>
          <p:nvPr/>
        </p:nvCxnSpPr>
        <p:spPr>
          <a:xfrm>
            <a:off x="568812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483768" y="4300234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83768" y="4893586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8376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>
            <a:stCxn id="96" idx="2"/>
            <a:endCxn id="97" idx="0"/>
          </p:cNvCxnSpPr>
          <p:nvPr/>
        </p:nvCxnSpPr>
        <p:spPr>
          <a:xfrm>
            <a:off x="352788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2"/>
            <a:endCxn id="98" idx="0"/>
          </p:cNvCxnSpPr>
          <p:nvPr/>
        </p:nvCxnSpPr>
        <p:spPr>
          <a:xfrm>
            <a:off x="352788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491880" y="2013254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91880" y="2606606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-common-publish</a:t>
            </a:r>
            <a:endParaRPr lang="ko-KR" altLang="en-US" sz="12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1880" y="3244528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-common-restart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535996" y="241375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5996" y="300710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9" idx="1"/>
            <a:endCxn id="4" idx="0"/>
          </p:cNvCxnSpPr>
          <p:nvPr/>
        </p:nvCxnSpPr>
        <p:spPr>
          <a:xfrm rot="10800000" flipV="1">
            <a:off x="1295636" y="2213502"/>
            <a:ext cx="2196244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6"/>
          <p:cNvCxnSpPr>
            <a:stCxn id="109" idx="1"/>
          </p:cNvCxnSpPr>
          <p:nvPr/>
        </p:nvCxnSpPr>
        <p:spPr>
          <a:xfrm rot="10800000" flipV="1">
            <a:off x="3131840" y="2213502"/>
            <a:ext cx="360041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6"/>
          <p:cNvCxnSpPr>
            <a:stCxn id="109" idx="3"/>
            <a:endCxn id="78" idx="0"/>
          </p:cNvCxnSpPr>
          <p:nvPr/>
        </p:nvCxnSpPr>
        <p:spPr>
          <a:xfrm>
            <a:off x="5580112" y="2213502"/>
            <a:ext cx="2268252" cy="208673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16"/>
          <p:cNvCxnSpPr>
            <a:stCxn id="109" idx="3"/>
          </p:cNvCxnSpPr>
          <p:nvPr/>
        </p:nvCxnSpPr>
        <p:spPr>
          <a:xfrm>
            <a:off x="5580112" y="2213502"/>
            <a:ext cx="432048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391980" y="38610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1" idx="2"/>
            <a:endCxn id="128" idx="0"/>
          </p:cNvCxnSpPr>
          <p:nvPr/>
        </p:nvCxnSpPr>
        <p:spPr>
          <a:xfrm>
            <a:off x="4535996" y="364502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1151619" y="617244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69" idx="2"/>
            <a:endCxn id="133" idx="0"/>
          </p:cNvCxnSpPr>
          <p:nvPr/>
        </p:nvCxnSpPr>
        <p:spPr>
          <a:xfrm flipH="1">
            <a:off x="1295635" y="5924866"/>
            <a:ext cx="1" cy="247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86821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98" idx="2"/>
            <a:endCxn id="141" idx="0"/>
          </p:cNvCxnSpPr>
          <p:nvPr/>
        </p:nvCxnSpPr>
        <p:spPr>
          <a:xfrm>
            <a:off x="3527884" y="5932004"/>
            <a:ext cx="2953" cy="233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554706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91" idx="2"/>
            <a:endCxn id="144" idx="0"/>
          </p:cNvCxnSpPr>
          <p:nvPr/>
        </p:nvCxnSpPr>
        <p:spPr>
          <a:xfrm>
            <a:off x="568812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70730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>
            <a:stCxn id="81" idx="2"/>
            <a:endCxn id="146" idx="0"/>
          </p:cNvCxnSpPr>
          <p:nvPr/>
        </p:nvCxnSpPr>
        <p:spPr>
          <a:xfrm>
            <a:off x="784836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그룹 222"/>
          <p:cNvGrpSpPr/>
          <p:nvPr/>
        </p:nvGrpSpPr>
        <p:grpSpPr>
          <a:xfrm>
            <a:off x="1475656" y="5292982"/>
            <a:ext cx="498694" cy="296258"/>
            <a:chOff x="4649370" y="2348880"/>
            <a:chExt cx="498694" cy="296258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5" name="위쪽 화살표 22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3635896" y="5292982"/>
            <a:ext cx="498694" cy="296258"/>
            <a:chOff x="4649370" y="2348880"/>
            <a:chExt cx="498694" cy="296258"/>
          </a:xfrm>
        </p:grpSpPr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1" name="위쪽 화살표 230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폭발 2 100"/>
          <p:cNvSpPr/>
          <p:nvPr/>
        </p:nvSpPr>
        <p:spPr>
          <a:xfrm>
            <a:off x="4860032" y="2924944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/>
          <p:cNvGrpSpPr/>
          <p:nvPr/>
        </p:nvGrpSpPr>
        <p:grpSpPr>
          <a:xfrm>
            <a:off x="5796136" y="5292982"/>
            <a:ext cx="498694" cy="296258"/>
            <a:chOff x="4649370" y="2348880"/>
            <a:chExt cx="498694" cy="296258"/>
          </a:xfrm>
        </p:grpSpPr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7" name="위쪽 화살표 236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956376" y="5292982"/>
            <a:ext cx="498694" cy="296258"/>
            <a:chOff x="4649370" y="2348880"/>
            <a:chExt cx="498694" cy="296258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3" name="위쪽 화살표 24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649370" y="2348880"/>
            <a:ext cx="498694" cy="296258"/>
            <a:chOff x="4649370" y="2348880"/>
            <a:chExt cx="498694" cy="296258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04" name="위쪽 화살표 10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폭발 2 104"/>
          <p:cNvSpPr/>
          <p:nvPr/>
        </p:nvSpPr>
        <p:spPr>
          <a:xfrm>
            <a:off x="1748414" y="4612872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폭발 2 105"/>
          <p:cNvSpPr/>
          <p:nvPr/>
        </p:nvSpPr>
        <p:spPr>
          <a:xfrm>
            <a:off x="3923928" y="4605529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폭발 2 106"/>
          <p:cNvSpPr/>
          <p:nvPr/>
        </p:nvSpPr>
        <p:spPr>
          <a:xfrm>
            <a:off x="6084168" y="4605529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폭발 2 113"/>
          <p:cNvSpPr/>
          <p:nvPr/>
        </p:nvSpPr>
        <p:spPr>
          <a:xfrm>
            <a:off x="8272775" y="4612655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1264994" y="3852822"/>
            <a:ext cx="642710" cy="296258"/>
            <a:chOff x="1264994" y="3645024"/>
            <a:chExt cx="642710" cy="296258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24" name="위쪽 화살표 123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아래쪽 화살표 124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059832" y="3852822"/>
            <a:ext cx="642710" cy="296258"/>
            <a:chOff x="1264994" y="3645024"/>
            <a:chExt cx="642710" cy="296258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32" name="위쪽 화살표 131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아래쪽 화살표 134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5945514" y="3852822"/>
            <a:ext cx="642710" cy="296258"/>
            <a:chOff x="1264994" y="3645024"/>
            <a:chExt cx="642710" cy="296258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38" name="위쪽 화살표 137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아래쪽 화살표 138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812360" y="3852822"/>
            <a:ext cx="642710" cy="296258"/>
            <a:chOff x="1264994" y="3645024"/>
            <a:chExt cx="642710" cy="296258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48" name="위쪽 화살표 147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아래쪽 화살표 148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644008" y="2988726"/>
            <a:ext cx="498694" cy="296258"/>
            <a:chOff x="4649370" y="2348880"/>
            <a:chExt cx="498694" cy="296258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16" name="위쪽 화살표 115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481018" y="4653136"/>
            <a:ext cx="498694" cy="296258"/>
            <a:chOff x="4649370" y="2348880"/>
            <a:chExt cx="498694" cy="296258"/>
          </a:xfrm>
        </p:grpSpPr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53" name="위쪽 화살표 15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3641258" y="4653136"/>
            <a:ext cx="498694" cy="296258"/>
            <a:chOff x="4649370" y="2348880"/>
            <a:chExt cx="498694" cy="296258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59" name="위쪽 화살표 15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5801498" y="4653136"/>
            <a:ext cx="498694" cy="296258"/>
            <a:chOff x="4649370" y="2348880"/>
            <a:chExt cx="498694" cy="296258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63" name="위쪽 화살표 16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7961738" y="4653136"/>
            <a:ext cx="498694" cy="296258"/>
            <a:chOff x="4649370" y="2348880"/>
            <a:chExt cx="498694" cy="296258"/>
          </a:xfrm>
        </p:grpSpPr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69" name="위쪽 화살표 16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6153623" y="1244346"/>
            <a:ext cx="2752031" cy="1752606"/>
            <a:chOff x="6153623" y="260648"/>
            <a:chExt cx="2752031" cy="17526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직사각형 170"/>
            <p:cNvSpPr/>
            <p:nvPr/>
          </p:nvSpPr>
          <p:spPr>
            <a:xfrm>
              <a:off x="6153623" y="260648"/>
              <a:ext cx="2752031" cy="17526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6297640" y="96030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6297640" y="124834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6297640" y="65669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982563" y="631721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Block</a:t>
              </a:r>
              <a:endParaRPr lang="ko-KR" altLang="en-US" sz="1200" dirty="0"/>
            </a:p>
          </p:txBody>
        </p: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344" y="593883"/>
              <a:ext cx="377880" cy="296258"/>
            </a:xfrm>
            <a:prstGeom prst="rect">
              <a:avLst/>
            </a:prstGeom>
          </p:spPr>
        </p:pic>
        <p:sp>
          <p:nvSpPr>
            <p:cNvPr id="177" name="TextBox 176"/>
            <p:cNvSpPr txBox="1"/>
            <p:nvPr/>
          </p:nvSpPr>
          <p:spPr>
            <a:xfrm>
              <a:off x="7849181" y="980728"/>
              <a:ext cx="836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upstream</a:t>
              </a:r>
              <a:endParaRPr lang="ko-KR" altLang="en-US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849181" y="1412776"/>
              <a:ext cx="1043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downstream</a:t>
              </a:r>
              <a:endParaRPr lang="ko-KR" altLang="en-US" sz="1200" dirty="0"/>
            </a:p>
          </p:txBody>
        </p:sp>
        <p:sp>
          <p:nvSpPr>
            <p:cNvPr id="179" name="아래쪽 화살표 178"/>
            <p:cNvSpPr/>
            <p:nvPr/>
          </p:nvSpPr>
          <p:spPr>
            <a:xfrm>
              <a:off x="7741152" y="1484784"/>
              <a:ext cx="108029" cy="3097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위쪽 화살표 179"/>
            <p:cNvSpPr/>
            <p:nvPr/>
          </p:nvSpPr>
          <p:spPr>
            <a:xfrm>
              <a:off x="7738216" y="1052736"/>
              <a:ext cx="110965" cy="296676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29309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-${module}-prepare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4391980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535996" y="1772816"/>
            <a:ext cx="0" cy="24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1520" y="17934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</a:t>
            </a:r>
            <a:r>
              <a:rPr lang="en-US" altLang="ko-KR" dirty="0" smtClean="0"/>
              <a:t>: Restart Common, Publish Others 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4886448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</a:t>
            </a:r>
            <a:r>
              <a:rPr lang="en-US" altLang="ko-KR" sz="1200" dirty="0" smtClean="0"/>
              <a:t>}-publish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1520" y="5524370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-${module}-restart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4" idx="2"/>
            <a:endCxn id="68" idx="0"/>
          </p:cNvCxnSpPr>
          <p:nvPr/>
        </p:nvCxnSpPr>
        <p:spPr>
          <a:xfrm>
            <a:off x="1295636" y="4693592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1295636" y="5286944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80424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-report-common-prepare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04248" y="4893586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-report-common-publish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04248" y="5531508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-report-common-restart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78" idx="2"/>
            <a:endCxn id="80" idx="0"/>
          </p:cNvCxnSpPr>
          <p:nvPr/>
        </p:nvCxnSpPr>
        <p:spPr>
          <a:xfrm>
            <a:off x="784836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  <a:endCxn id="81" idx="0"/>
          </p:cNvCxnSpPr>
          <p:nvPr/>
        </p:nvCxnSpPr>
        <p:spPr>
          <a:xfrm>
            <a:off x="784836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64400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44008" y="4893586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-common-publish</a:t>
            </a:r>
            <a:endParaRPr lang="ko-KR" altLang="en-US" sz="12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44008" y="5531508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-common-restart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9" idx="2"/>
            <a:endCxn id="90" idx="0"/>
          </p:cNvCxnSpPr>
          <p:nvPr/>
        </p:nvCxnSpPr>
        <p:spPr>
          <a:xfrm>
            <a:off x="568812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90" idx="2"/>
            <a:endCxn id="91" idx="0"/>
          </p:cNvCxnSpPr>
          <p:nvPr/>
        </p:nvCxnSpPr>
        <p:spPr>
          <a:xfrm>
            <a:off x="568812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48376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83768" y="4893586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83768" y="5531508"/>
            <a:ext cx="2088232" cy="4004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>
            <a:stCxn id="96" idx="2"/>
            <a:endCxn id="97" idx="0"/>
          </p:cNvCxnSpPr>
          <p:nvPr/>
        </p:nvCxnSpPr>
        <p:spPr>
          <a:xfrm>
            <a:off x="352788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2"/>
            <a:endCxn id="98" idx="0"/>
          </p:cNvCxnSpPr>
          <p:nvPr/>
        </p:nvCxnSpPr>
        <p:spPr>
          <a:xfrm>
            <a:off x="352788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491880" y="201325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91880" y="260660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-common-publish</a:t>
            </a:r>
            <a:endParaRPr lang="ko-KR" altLang="en-US" sz="12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1880" y="3244528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-common-restart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535996" y="241375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5996" y="300710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9" idx="1"/>
            <a:endCxn id="4" idx="0"/>
          </p:cNvCxnSpPr>
          <p:nvPr/>
        </p:nvCxnSpPr>
        <p:spPr>
          <a:xfrm rot="10800000" flipV="1">
            <a:off x="1295636" y="2213502"/>
            <a:ext cx="2196244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6"/>
          <p:cNvCxnSpPr>
            <a:stCxn id="109" idx="1"/>
          </p:cNvCxnSpPr>
          <p:nvPr/>
        </p:nvCxnSpPr>
        <p:spPr>
          <a:xfrm rot="10800000" flipV="1">
            <a:off x="3131840" y="2213502"/>
            <a:ext cx="360041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6"/>
          <p:cNvCxnSpPr>
            <a:stCxn id="109" idx="3"/>
            <a:endCxn id="78" idx="0"/>
          </p:cNvCxnSpPr>
          <p:nvPr/>
        </p:nvCxnSpPr>
        <p:spPr>
          <a:xfrm>
            <a:off x="5580112" y="2213502"/>
            <a:ext cx="2268252" cy="208673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16"/>
          <p:cNvCxnSpPr>
            <a:stCxn id="109" idx="3"/>
          </p:cNvCxnSpPr>
          <p:nvPr/>
        </p:nvCxnSpPr>
        <p:spPr>
          <a:xfrm>
            <a:off x="5580112" y="2213502"/>
            <a:ext cx="432048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391980" y="38610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1" idx="2"/>
            <a:endCxn id="128" idx="0"/>
          </p:cNvCxnSpPr>
          <p:nvPr/>
        </p:nvCxnSpPr>
        <p:spPr>
          <a:xfrm>
            <a:off x="4535996" y="364502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1151619" y="617244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69" idx="2"/>
            <a:endCxn id="133" idx="0"/>
          </p:cNvCxnSpPr>
          <p:nvPr/>
        </p:nvCxnSpPr>
        <p:spPr>
          <a:xfrm flipH="1">
            <a:off x="1295635" y="5924866"/>
            <a:ext cx="1" cy="247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86821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98" idx="2"/>
            <a:endCxn id="141" idx="0"/>
          </p:cNvCxnSpPr>
          <p:nvPr/>
        </p:nvCxnSpPr>
        <p:spPr>
          <a:xfrm>
            <a:off x="3527884" y="5932004"/>
            <a:ext cx="2953" cy="233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554706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91" idx="2"/>
            <a:endCxn id="144" idx="0"/>
          </p:cNvCxnSpPr>
          <p:nvPr/>
        </p:nvCxnSpPr>
        <p:spPr>
          <a:xfrm>
            <a:off x="568812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70730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>
            <a:stCxn id="81" idx="2"/>
            <a:endCxn id="146" idx="0"/>
          </p:cNvCxnSpPr>
          <p:nvPr/>
        </p:nvCxnSpPr>
        <p:spPr>
          <a:xfrm>
            <a:off x="784836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4649370" y="2348880"/>
            <a:ext cx="498694" cy="296258"/>
            <a:chOff x="4649370" y="2348880"/>
            <a:chExt cx="498694" cy="296258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04" name="위쪽 화살표 10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폭발 2 104"/>
          <p:cNvSpPr/>
          <p:nvPr/>
        </p:nvSpPr>
        <p:spPr>
          <a:xfrm>
            <a:off x="1748414" y="5236543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폭발 2 105"/>
          <p:cNvSpPr/>
          <p:nvPr/>
        </p:nvSpPr>
        <p:spPr>
          <a:xfrm>
            <a:off x="3923928" y="5229200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폭발 2 106"/>
          <p:cNvSpPr/>
          <p:nvPr/>
        </p:nvSpPr>
        <p:spPr>
          <a:xfrm>
            <a:off x="6084168" y="5229200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폭발 2 113"/>
          <p:cNvSpPr/>
          <p:nvPr/>
        </p:nvSpPr>
        <p:spPr>
          <a:xfrm>
            <a:off x="8272775" y="5236326"/>
            <a:ext cx="475689" cy="40030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/>
          <p:cNvGrpSpPr/>
          <p:nvPr/>
        </p:nvGrpSpPr>
        <p:grpSpPr>
          <a:xfrm>
            <a:off x="1264994" y="3852822"/>
            <a:ext cx="642710" cy="296258"/>
            <a:chOff x="1264994" y="3645024"/>
            <a:chExt cx="642710" cy="296258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24" name="위쪽 화살표 123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아래쪽 화살표 124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059832" y="3852822"/>
            <a:ext cx="642710" cy="296258"/>
            <a:chOff x="1264994" y="3645024"/>
            <a:chExt cx="642710" cy="296258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32" name="위쪽 화살표 131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아래쪽 화살표 134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5945514" y="3852822"/>
            <a:ext cx="642710" cy="296258"/>
            <a:chOff x="1264994" y="3645024"/>
            <a:chExt cx="642710" cy="296258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38" name="위쪽 화살표 137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아래쪽 화살표 138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812360" y="3852822"/>
            <a:ext cx="642710" cy="296258"/>
            <a:chOff x="1264994" y="3645024"/>
            <a:chExt cx="642710" cy="296258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48" name="위쪽 화살표 147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아래쪽 화살표 148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644008" y="2988726"/>
            <a:ext cx="498694" cy="296258"/>
            <a:chOff x="4649370" y="2348880"/>
            <a:chExt cx="498694" cy="296258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16" name="위쪽 화살표 115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481018" y="4653136"/>
            <a:ext cx="498694" cy="296258"/>
            <a:chOff x="4649370" y="2348880"/>
            <a:chExt cx="498694" cy="296258"/>
          </a:xfrm>
        </p:grpSpPr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53" name="위쪽 화살표 15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3641258" y="4653136"/>
            <a:ext cx="498694" cy="296258"/>
            <a:chOff x="4649370" y="2348880"/>
            <a:chExt cx="498694" cy="296258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59" name="위쪽 화살표 15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5801498" y="4653136"/>
            <a:ext cx="498694" cy="296258"/>
            <a:chOff x="4649370" y="2348880"/>
            <a:chExt cx="498694" cy="296258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63" name="위쪽 화살표 16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7961738" y="4653136"/>
            <a:ext cx="498694" cy="296258"/>
            <a:chOff x="4649370" y="2348880"/>
            <a:chExt cx="498694" cy="296258"/>
          </a:xfrm>
        </p:grpSpPr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69" name="위쪽 화살표 16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1475656" y="5292982"/>
            <a:ext cx="498694" cy="296258"/>
            <a:chOff x="4649370" y="2348880"/>
            <a:chExt cx="498694" cy="296258"/>
          </a:xfrm>
        </p:grpSpPr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72" name="위쪽 화살표 171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3635896" y="5292982"/>
            <a:ext cx="498694" cy="296258"/>
            <a:chOff x="4649370" y="2348880"/>
            <a:chExt cx="498694" cy="296258"/>
          </a:xfrm>
        </p:grpSpPr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75" name="위쪽 화살표 17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5796136" y="5292982"/>
            <a:ext cx="498694" cy="296258"/>
            <a:chOff x="4649370" y="2348880"/>
            <a:chExt cx="498694" cy="296258"/>
          </a:xfrm>
        </p:grpSpPr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78" name="위쪽 화살표 177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7956376" y="5292982"/>
            <a:ext cx="498694" cy="296258"/>
            <a:chOff x="4649370" y="2348880"/>
            <a:chExt cx="498694" cy="296258"/>
          </a:xfrm>
        </p:grpSpPr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81" name="위쪽 화살표 180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6153623" y="1244346"/>
            <a:ext cx="2752031" cy="1752606"/>
            <a:chOff x="6153623" y="260648"/>
            <a:chExt cx="2752031" cy="17526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3" name="직사각형 182"/>
            <p:cNvSpPr/>
            <p:nvPr/>
          </p:nvSpPr>
          <p:spPr>
            <a:xfrm>
              <a:off x="6153623" y="260648"/>
              <a:ext cx="2752031" cy="17526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6297640" y="96030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6297640" y="124834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6297640" y="65669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982563" y="631721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Block</a:t>
              </a:r>
              <a:endParaRPr lang="ko-KR" altLang="en-US" sz="1200" dirty="0"/>
            </a:p>
          </p:txBody>
        </p:sp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344" y="593883"/>
              <a:ext cx="377880" cy="296258"/>
            </a:xfrm>
            <a:prstGeom prst="rect">
              <a:avLst/>
            </a:prstGeom>
          </p:spPr>
        </p:pic>
        <p:sp>
          <p:nvSpPr>
            <p:cNvPr id="189" name="TextBox 188"/>
            <p:cNvSpPr txBox="1"/>
            <p:nvPr/>
          </p:nvSpPr>
          <p:spPr>
            <a:xfrm>
              <a:off x="7849181" y="980728"/>
              <a:ext cx="836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upstream</a:t>
              </a:r>
              <a:endParaRPr lang="ko-KR" altLang="en-US" sz="12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849181" y="1412776"/>
              <a:ext cx="1043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downstream</a:t>
              </a:r>
              <a:endParaRPr lang="ko-KR" altLang="en-US" sz="1200" dirty="0"/>
            </a:p>
          </p:txBody>
        </p:sp>
        <p:sp>
          <p:nvSpPr>
            <p:cNvPr id="191" name="아래쪽 화살표 190"/>
            <p:cNvSpPr/>
            <p:nvPr/>
          </p:nvSpPr>
          <p:spPr>
            <a:xfrm>
              <a:off x="7741152" y="1484784"/>
              <a:ext cx="108029" cy="3097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위쪽 화살표 191"/>
            <p:cNvSpPr/>
            <p:nvPr/>
          </p:nvSpPr>
          <p:spPr>
            <a:xfrm>
              <a:off x="7738216" y="1052736"/>
              <a:ext cx="110965" cy="296676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7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29309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-${module}-prepare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4391980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535996" y="1772816"/>
            <a:ext cx="0" cy="24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1520" y="179348"/>
            <a:ext cx="253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</a:t>
            </a:r>
            <a:r>
              <a:rPr lang="en-US" altLang="ko-KR" dirty="0" smtClean="0"/>
              <a:t>: Restart Others 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488644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</a:t>
            </a:r>
            <a:r>
              <a:rPr lang="en-US" altLang="ko-KR" sz="1200" dirty="0" smtClean="0"/>
              <a:t>}-publish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1520" y="5524370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-${module}-restart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4" idx="2"/>
            <a:endCxn id="68" idx="0"/>
          </p:cNvCxnSpPr>
          <p:nvPr/>
        </p:nvCxnSpPr>
        <p:spPr>
          <a:xfrm>
            <a:off x="1295636" y="4693592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1295636" y="5286944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80424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-report-common-prepare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0424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-report-common-publish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04248" y="5531508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-report-common-restart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78" idx="2"/>
            <a:endCxn id="80" idx="0"/>
          </p:cNvCxnSpPr>
          <p:nvPr/>
        </p:nvCxnSpPr>
        <p:spPr>
          <a:xfrm>
            <a:off x="784836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  <a:endCxn id="81" idx="0"/>
          </p:cNvCxnSpPr>
          <p:nvPr/>
        </p:nvCxnSpPr>
        <p:spPr>
          <a:xfrm>
            <a:off x="784836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64400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4400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-common-publish</a:t>
            </a:r>
            <a:endParaRPr lang="ko-KR" altLang="en-US" sz="12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44008" y="5531508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xform</a:t>
            </a:r>
            <a:r>
              <a:rPr lang="en-US" altLang="ko-KR" sz="1200" dirty="0" smtClean="0"/>
              <a:t>-common-restart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9" idx="2"/>
            <a:endCxn id="90" idx="0"/>
          </p:cNvCxnSpPr>
          <p:nvPr/>
        </p:nvCxnSpPr>
        <p:spPr>
          <a:xfrm>
            <a:off x="568812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90" idx="2"/>
            <a:endCxn id="91" idx="0"/>
          </p:cNvCxnSpPr>
          <p:nvPr/>
        </p:nvCxnSpPr>
        <p:spPr>
          <a:xfrm>
            <a:off x="568812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48376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8376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83768" y="5531508"/>
            <a:ext cx="2088232" cy="400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>
            <a:stCxn id="96" idx="2"/>
            <a:endCxn id="97" idx="0"/>
          </p:cNvCxnSpPr>
          <p:nvPr/>
        </p:nvCxnSpPr>
        <p:spPr>
          <a:xfrm>
            <a:off x="352788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2"/>
            <a:endCxn id="98" idx="0"/>
          </p:cNvCxnSpPr>
          <p:nvPr/>
        </p:nvCxnSpPr>
        <p:spPr>
          <a:xfrm>
            <a:off x="352788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491880" y="201325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-common-prepare</a:t>
            </a:r>
            <a:endParaRPr lang="ko-KR" altLang="en-US" sz="12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91880" y="260660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-common-publish</a:t>
            </a:r>
            <a:endParaRPr lang="ko-KR" altLang="en-US" sz="12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1880" y="324452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-common-restart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535996" y="241375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5996" y="300710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9" idx="1"/>
            <a:endCxn id="4" idx="0"/>
          </p:cNvCxnSpPr>
          <p:nvPr/>
        </p:nvCxnSpPr>
        <p:spPr>
          <a:xfrm rot="10800000" flipV="1">
            <a:off x="1295636" y="2213502"/>
            <a:ext cx="2196244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6"/>
          <p:cNvCxnSpPr>
            <a:stCxn id="109" idx="1"/>
          </p:cNvCxnSpPr>
          <p:nvPr/>
        </p:nvCxnSpPr>
        <p:spPr>
          <a:xfrm rot="10800000" flipV="1">
            <a:off x="3131840" y="2213502"/>
            <a:ext cx="360041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6"/>
          <p:cNvCxnSpPr>
            <a:stCxn id="109" idx="3"/>
            <a:endCxn id="78" idx="0"/>
          </p:cNvCxnSpPr>
          <p:nvPr/>
        </p:nvCxnSpPr>
        <p:spPr>
          <a:xfrm>
            <a:off x="5580112" y="2213502"/>
            <a:ext cx="2268252" cy="208673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16"/>
          <p:cNvCxnSpPr>
            <a:stCxn id="109" idx="3"/>
          </p:cNvCxnSpPr>
          <p:nvPr/>
        </p:nvCxnSpPr>
        <p:spPr>
          <a:xfrm>
            <a:off x="5580112" y="2213502"/>
            <a:ext cx="432048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391980" y="38610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1" idx="2"/>
            <a:endCxn id="128" idx="0"/>
          </p:cNvCxnSpPr>
          <p:nvPr/>
        </p:nvCxnSpPr>
        <p:spPr>
          <a:xfrm>
            <a:off x="4535996" y="364502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1151619" y="617244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69" idx="2"/>
            <a:endCxn id="133" idx="0"/>
          </p:cNvCxnSpPr>
          <p:nvPr/>
        </p:nvCxnSpPr>
        <p:spPr>
          <a:xfrm flipH="1">
            <a:off x="1295635" y="5924866"/>
            <a:ext cx="1" cy="247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86821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98" idx="2"/>
            <a:endCxn id="141" idx="0"/>
          </p:cNvCxnSpPr>
          <p:nvPr/>
        </p:nvCxnSpPr>
        <p:spPr>
          <a:xfrm>
            <a:off x="3527884" y="5932004"/>
            <a:ext cx="2953" cy="233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554706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91" idx="2"/>
            <a:endCxn id="144" idx="0"/>
          </p:cNvCxnSpPr>
          <p:nvPr/>
        </p:nvCxnSpPr>
        <p:spPr>
          <a:xfrm>
            <a:off x="568812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70730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>
            <a:stCxn id="81" idx="2"/>
            <a:endCxn id="146" idx="0"/>
          </p:cNvCxnSpPr>
          <p:nvPr/>
        </p:nvCxnSpPr>
        <p:spPr>
          <a:xfrm>
            <a:off x="784836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4649370" y="2348880"/>
            <a:ext cx="498694" cy="296258"/>
            <a:chOff x="4649370" y="2348880"/>
            <a:chExt cx="498694" cy="296258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04" name="위쪽 화살표 10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264994" y="3852822"/>
            <a:ext cx="642710" cy="296258"/>
            <a:chOff x="1264994" y="3645024"/>
            <a:chExt cx="642710" cy="296258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24" name="위쪽 화살표 123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아래쪽 화살표 124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059832" y="3852822"/>
            <a:ext cx="642710" cy="296258"/>
            <a:chOff x="1264994" y="3645024"/>
            <a:chExt cx="642710" cy="296258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32" name="위쪽 화살표 131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아래쪽 화살표 134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5945514" y="3852822"/>
            <a:ext cx="642710" cy="296258"/>
            <a:chOff x="1264994" y="3645024"/>
            <a:chExt cx="642710" cy="296258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38" name="위쪽 화살표 137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아래쪽 화살표 138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812360" y="3852822"/>
            <a:ext cx="642710" cy="296258"/>
            <a:chOff x="1264994" y="3645024"/>
            <a:chExt cx="642710" cy="296258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48" name="위쪽 화살표 147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아래쪽 화살표 148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644008" y="2988726"/>
            <a:ext cx="498694" cy="296258"/>
            <a:chOff x="4649370" y="2348880"/>
            <a:chExt cx="498694" cy="296258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16" name="위쪽 화살표 115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481018" y="4653136"/>
            <a:ext cx="498694" cy="296258"/>
            <a:chOff x="4649370" y="2348880"/>
            <a:chExt cx="498694" cy="296258"/>
          </a:xfrm>
        </p:grpSpPr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53" name="위쪽 화살표 15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3641258" y="4653136"/>
            <a:ext cx="498694" cy="296258"/>
            <a:chOff x="4649370" y="2348880"/>
            <a:chExt cx="498694" cy="296258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59" name="위쪽 화살표 15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5801498" y="4653136"/>
            <a:ext cx="498694" cy="296258"/>
            <a:chOff x="4649370" y="2348880"/>
            <a:chExt cx="498694" cy="296258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63" name="위쪽 화살표 16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7961738" y="4653136"/>
            <a:ext cx="498694" cy="296258"/>
            <a:chOff x="4649370" y="2348880"/>
            <a:chExt cx="498694" cy="296258"/>
          </a:xfrm>
        </p:grpSpPr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69" name="위쪽 화살표 16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1475656" y="5292982"/>
            <a:ext cx="498694" cy="296258"/>
            <a:chOff x="4649370" y="2348880"/>
            <a:chExt cx="498694" cy="296258"/>
          </a:xfrm>
        </p:grpSpPr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72" name="위쪽 화살표 171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3635896" y="5292982"/>
            <a:ext cx="498694" cy="296258"/>
            <a:chOff x="4649370" y="2348880"/>
            <a:chExt cx="498694" cy="296258"/>
          </a:xfrm>
        </p:grpSpPr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75" name="위쪽 화살표 17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5796136" y="5292982"/>
            <a:ext cx="498694" cy="296258"/>
            <a:chOff x="4649370" y="2348880"/>
            <a:chExt cx="498694" cy="296258"/>
          </a:xfrm>
        </p:grpSpPr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78" name="위쪽 화살표 177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7956376" y="5292982"/>
            <a:ext cx="498694" cy="296258"/>
            <a:chOff x="4649370" y="2348880"/>
            <a:chExt cx="498694" cy="296258"/>
          </a:xfrm>
        </p:grpSpPr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181" name="위쪽 화살표 180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6153623" y="1244346"/>
            <a:ext cx="2752031" cy="1752606"/>
            <a:chOff x="6153623" y="260648"/>
            <a:chExt cx="2752031" cy="17526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3" name="직사각형 182"/>
            <p:cNvSpPr/>
            <p:nvPr/>
          </p:nvSpPr>
          <p:spPr>
            <a:xfrm>
              <a:off x="6153623" y="260648"/>
              <a:ext cx="2752031" cy="17526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/>
                <a:t>Legend</a:t>
              </a:r>
              <a:endParaRPr lang="ko-KR" altLang="en-US" sz="1200" b="1" dirty="0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>
              <a:off x="6297640" y="960308"/>
              <a:ext cx="115212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en-US" altLang="ko-KR" sz="1200" dirty="0" smtClean="0"/>
                <a:t>ctive job</a:t>
              </a:r>
              <a:endParaRPr lang="ko-KR" altLang="en-US" sz="1200" dirty="0"/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6297640" y="1248340"/>
              <a:ext cx="1152128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Pending job</a:t>
              </a:r>
              <a:endParaRPr lang="ko-KR" altLang="en-US" sz="1200" dirty="0"/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6297640" y="656692"/>
              <a:ext cx="1152128" cy="21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Job</a:t>
              </a:r>
              <a:endParaRPr lang="ko-KR" altLang="en-US" sz="12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982563" y="631721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Block</a:t>
              </a:r>
              <a:endParaRPr lang="ko-KR" altLang="en-US" sz="1200" dirty="0"/>
            </a:p>
          </p:txBody>
        </p:sp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344" y="593883"/>
              <a:ext cx="377880" cy="296258"/>
            </a:xfrm>
            <a:prstGeom prst="rect">
              <a:avLst/>
            </a:prstGeom>
          </p:spPr>
        </p:pic>
        <p:sp>
          <p:nvSpPr>
            <p:cNvPr id="189" name="TextBox 188"/>
            <p:cNvSpPr txBox="1"/>
            <p:nvPr/>
          </p:nvSpPr>
          <p:spPr>
            <a:xfrm>
              <a:off x="7849181" y="980728"/>
              <a:ext cx="836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upstream</a:t>
              </a:r>
              <a:endParaRPr lang="ko-KR" altLang="en-US" sz="12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849181" y="1412776"/>
              <a:ext cx="1043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Check</a:t>
              </a:r>
            </a:p>
            <a:p>
              <a:r>
                <a:rPr lang="en-US" altLang="ko-KR" sz="1200" dirty="0" smtClean="0"/>
                <a:t>downstream</a:t>
              </a:r>
              <a:endParaRPr lang="ko-KR" altLang="en-US" sz="1200" dirty="0"/>
            </a:p>
          </p:txBody>
        </p:sp>
        <p:sp>
          <p:nvSpPr>
            <p:cNvPr id="191" name="아래쪽 화살표 190"/>
            <p:cNvSpPr/>
            <p:nvPr/>
          </p:nvSpPr>
          <p:spPr>
            <a:xfrm>
              <a:off x="7741152" y="1484784"/>
              <a:ext cx="108029" cy="3097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위쪽 화살표 191"/>
            <p:cNvSpPr/>
            <p:nvPr/>
          </p:nvSpPr>
          <p:spPr>
            <a:xfrm>
              <a:off x="7738216" y="1052736"/>
              <a:ext cx="110965" cy="296676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7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301</Words>
  <Application>Microsoft Office PowerPoint</Application>
  <PresentationFormat>화면 슬라이드 쇼(4:3)</PresentationFormat>
  <Paragraphs>159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121</cp:revision>
  <cp:lastPrinted>2012-04-23T11:06:42Z</cp:lastPrinted>
  <dcterms:created xsi:type="dcterms:W3CDTF">2012-04-19T01:53:48Z</dcterms:created>
  <dcterms:modified xsi:type="dcterms:W3CDTF">2012-09-02T05:32:28Z</dcterms:modified>
</cp:coreProperties>
</file>