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4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F0E6-27A9-4ADA-9E7B-595AAE5B485A}" type="datetimeFigureOut">
              <a:rPr lang="ko-KR" altLang="en-US" smtClean="0"/>
              <a:t>2012-04-09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F49C-E5DC-41BB-B659-8AC846525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96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F0E6-27A9-4ADA-9E7B-595AAE5B485A}" type="datetimeFigureOut">
              <a:rPr lang="ko-KR" altLang="en-US" smtClean="0"/>
              <a:t>2012-04-09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F49C-E5DC-41BB-B659-8AC846525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292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F0E6-27A9-4ADA-9E7B-595AAE5B485A}" type="datetimeFigureOut">
              <a:rPr lang="ko-KR" altLang="en-US" smtClean="0"/>
              <a:t>2012-04-09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F49C-E5DC-41BB-B659-8AC846525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26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F0E6-27A9-4ADA-9E7B-595AAE5B485A}" type="datetimeFigureOut">
              <a:rPr lang="ko-KR" altLang="en-US" smtClean="0"/>
              <a:t>2012-04-09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F49C-E5DC-41BB-B659-8AC846525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35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F0E6-27A9-4ADA-9E7B-595AAE5B485A}" type="datetimeFigureOut">
              <a:rPr lang="ko-KR" altLang="en-US" smtClean="0"/>
              <a:t>2012-04-09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F49C-E5DC-41BB-B659-8AC846525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33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F0E6-27A9-4ADA-9E7B-595AAE5B485A}" type="datetimeFigureOut">
              <a:rPr lang="ko-KR" altLang="en-US" smtClean="0"/>
              <a:t>2012-04-09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F49C-E5DC-41BB-B659-8AC846525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847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F0E6-27A9-4ADA-9E7B-595AAE5B485A}" type="datetimeFigureOut">
              <a:rPr lang="ko-KR" altLang="en-US" smtClean="0"/>
              <a:t>2012-04-09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F49C-E5DC-41BB-B659-8AC846525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11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F0E6-27A9-4ADA-9E7B-595AAE5B485A}" type="datetimeFigureOut">
              <a:rPr lang="ko-KR" altLang="en-US" smtClean="0"/>
              <a:t>2012-04-09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F49C-E5DC-41BB-B659-8AC846525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934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F0E6-27A9-4ADA-9E7B-595AAE5B485A}" type="datetimeFigureOut">
              <a:rPr lang="ko-KR" altLang="en-US" smtClean="0"/>
              <a:t>2012-04-09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F49C-E5DC-41BB-B659-8AC846525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14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F0E6-27A9-4ADA-9E7B-595AAE5B485A}" type="datetimeFigureOut">
              <a:rPr lang="ko-KR" altLang="en-US" smtClean="0"/>
              <a:t>2012-04-09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F49C-E5DC-41BB-B659-8AC846525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21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F0E6-27A9-4ADA-9E7B-595AAE5B485A}" type="datetimeFigureOut">
              <a:rPr lang="ko-KR" altLang="en-US" smtClean="0"/>
              <a:t>2012-04-09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F49C-E5DC-41BB-B659-8AC846525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61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FF0E6-27A9-4ADA-9E7B-595AAE5B485A}" type="datetimeFigureOut">
              <a:rPr lang="ko-KR" altLang="en-US" smtClean="0"/>
              <a:t>2012-04-09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1F49C-E5DC-41BB-B659-8AC846525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181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51520" y="2564904"/>
            <a:ext cx="8568952" cy="3600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ko-KR" sz="2000" b="1" dirty="0" smtClean="0"/>
              <a:t>web server internal #1</a:t>
            </a:r>
            <a:endParaRPr lang="ko-KR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88136" y="5579948"/>
            <a:ext cx="3684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</a:t>
            </a:r>
            <a:r>
              <a:rPr lang="en-US" altLang="ko-KR" dirty="0" err="1" smtClean="0"/>
              <a:t>secc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webdoc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/{project  name}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487064"/>
            <a:ext cx="698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</a:t>
            </a:r>
            <a:r>
              <a:rPr lang="en-US" altLang="ko-KR" dirty="0" err="1" smtClean="0"/>
              <a:t>secc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webdoc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/{project  name}-internal-1-yyyymmdd-hhmmss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3410416"/>
            <a:ext cx="733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</a:t>
            </a:r>
            <a:r>
              <a:rPr lang="en-US" altLang="ko-KR" dirty="0" err="1" smtClean="0"/>
              <a:t>secc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webdoc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/{project  name}-internal-1-yyyymmdd-hhmmss.zip</a:t>
            </a:r>
            <a:endParaRPr lang="ko-KR" altLang="en-US" dirty="0"/>
          </a:p>
        </p:txBody>
      </p:sp>
      <p:sp>
        <p:nvSpPr>
          <p:cNvPr id="7" name="아래쪽 화살표 6"/>
          <p:cNvSpPr/>
          <p:nvPr/>
        </p:nvSpPr>
        <p:spPr>
          <a:xfrm>
            <a:off x="2012238" y="3923764"/>
            <a:ext cx="687554" cy="5633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 rot="10800000">
            <a:off x="1979713" y="4944639"/>
            <a:ext cx="687554" cy="5633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51520" y="908720"/>
            <a:ext cx="8568952" cy="14401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ko-KR" sz="2000" b="1" dirty="0" smtClean="0"/>
              <a:t>Continuous Integration Server</a:t>
            </a:r>
            <a:endParaRPr lang="ko-KR" alt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75543" y="1630541"/>
            <a:ext cx="7683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ctip</a:t>
            </a:r>
            <a:r>
              <a:rPr lang="en-US" altLang="ko-KR" dirty="0" smtClean="0"/>
              <a:t>\deploy-</a:t>
            </a:r>
            <a:r>
              <a:rPr lang="en-US" altLang="ko-KR" dirty="0" err="1" smtClean="0"/>
              <a:t>dist</a:t>
            </a:r>
            <a:r>
              <a:rPr lang="en-US" altLang="ko-KR" dirty="0" smtClean="0"/>
              <a:t>\{project name}\</a:t>
            </a:r>
            <a:r>
              <a:rPr lang="en-US" altLang="ko-KR" dirty="0" err="1" smtClean="0"/>
              <a:t>prd</a:t>
            </a:r>
            <a:r>
              <a:rPr lang="en-US" altLang="ko-KR" dirty="0" smtClean="0"/>
              <a:t>\web\internal\1\</a:t>
            </a:r>
            <a:r>
              <a:rPr lang="en-US" altLang="ko-KR" dirty="0" err="1" smtClean="0"/>
              <a:t>WebContent</a:t>
            </a:r>
            <a:r>
              <a:rPr lang="en-US" altLang="ko-KR" dirty="0" smtClean="0"/>
              <a:t>\</a:t>
            </a:r>
          </a:p>
          <a:p>
            <a:r>
              <a:rPr lang="en-US" altLang="ko-KR" dirty="0" smtClean="0"/>
              <a:t>{project  name}-internal-1-yyyymmdd-hhmmss.zip</a:t>
            </a:r>
            <a:endParaRPr lang="ko-KR" altLang="en-US" dirty="0"/>
          </a:p>
        </p:txBody>
      </p:sp>
      <p:sp>
        <p:nvSpPr>
          <p:cNvPr id="13" name="아래쪽 화살표 12"/>
          <p:cNvSpPr/>
          <p:nvPr/>
        </p:nvSpPr>
        <p:spPr>
          <a:xfrm>
            <a:off x="3629553" y="2276872"/>
            <a:ext cx="687554" cy="108012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1520" y="332656"/>
            <a:ext cx="421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아카이브</a:t>
            </a:r>
            <a:r>
              <a:rPr lang="ko-KR" altLang="en-US" b="1" dirty="0" smtClean="0"/>
              <a:t> 파일의 운영 서버 이관 절차  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713450" y="1156102"/>
            <a:ext cx="389099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배포 파일 </a:t>
            </a:r>
            <a:r>
              <a:rPr lang="ko-KR" altLang="en-US" dirty="0" err="1" smtClean="0"/>
              <a:t>아카이브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16016" y="2915652"/>
            <a:ext cx="389099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배포 파일 </a:t>
            </a:r>
            <a:r>
              <a:rPr lang="ko-KR" altLang="en-US" dirty="0" err="1" smtClean="0"/>
              <a:t>아카이브</a:t>
            </a:r>
            <a:r>
              <a:rPr lang="ko-KR" altLang="en-US" dirty="0" smtClean="0"/>
              <a:t> 전송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716016" y="4067780"/>
            <a:ext cx="389099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배포 파일 </a:t>
            </a:r>
            <a:r>
              <a:rPr lang="ko-KR" altLang="en-US" dirty="0" err="1" smtClean="0"/>
              <a:t>아카이브</a:t>
            </a:r>
            <a:r>
              <a:rPr lang="ko-KR" altLang="en-US" dirty="0" smtClean="0"/>
              <a:t> 전개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16016" y="5579948"/>
            <a:ext cx="389099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심볼릭</a:t>
            </a:r>
            <a:r>
              <a:rPr lang="ko-KR" altLang="en-US" dirty="0" smtClean="0"/>
              <a:t> 링크 걸기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1519" y="6237312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err="1" smtClean="0"/>
              <a:t>아카이브</a:t>
            </a:r>
            <a:r>
              <a:rPr lang="ko-KR" altLang="en-US" dirty="0" smtClean="0"/>
              <a:t> 파일 명명 규칙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프로젝트명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내외부구분</a:t>
            </a:r>
            <a:r>
              <a:rPr lang="en-US" altLang="ko-KR" dirty="0" smtClean="0"/>
              <a:t>-</a:t>
            </a:r>
            <a:r>
              <a:rPr lang="ko-KR" altLang="en-US" dirty="0" smtClean="0"/>
              <a:t>클러스터번호</a:t>
            </a:r>
            <a:r>
              <a:rPr lang="en-US" altLang="ko-KR" dirty="0" smtClean="0"/>
              <a:t>-</a:t>
            </a:r>
            <a:r>
              <a:rPr lang="ko-KR" altLang="en-US" dirty="0" smtClean="0"/>
              <a:t>생성시간</a:t>
            </a:r>
            <a:r>
              <a:rPr lang="en-US" altLang="ko-KR" dirty="0" smtClean="0"/>
              <a:t>.zip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057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51520" y="332656"/>
            <a:ext cx="522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아카이브</a:t>
            </a:r>
            <a:r>
              <a:rPr lang="ko-KR" altLang="en-US" b="1" dirty="0" smtClean="0"/>
              <a:t> 파일의 운영 서버 이관 방식의 장단점  </a:t>
            </a:r>
            <a:endParaRPr lang="ko-KR" altLang="en-US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239979"/>
              </p:ext>
            </p:extLst>
          </p:nvPr>
        </p:nvGraphicFramePr>
        <p:xfrm>
          <a:off x="251520" y="1052736"/>
          <a:ext cx="8568952" cy="4896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/>
                <a:gridCol w="2592288"/>
                <a:gridCol w="2106234"/>
                <a:gridCol w="2142238"/>
              </a:tblGrid>
              <a:tr h="594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이관 방식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장점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단점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151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아카이브</a:t>
                      </a:r>
                      <a:r>
                        <a:rPr lang="ko-KR" altLang="en-US" dirty="0" smtClean="0"/>
                        <a:t> 파일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배포 방식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오동작</a:t>
                      </a:r>
                      <a:r>
                        <a:rPr lang="ko-KR" altLang="en-US" dirty="0" smtClean="0"/>
                        <a:t> 발견 시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이전 버전 롤백 가능</a:t>
                      </a:r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복구 필요 시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심볼릭</a:t>
                      </a:r>
                      <a:r>
                        <a:rPr lang="ko-KR" altLang="en-US" dirty="0" smtClean="0"/>
                        <a:t> 링크 변경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소요 시간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분 내외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전송 속도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느림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전체 전송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운영 안정화 전까지 적합</a:t>
                      </a:r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변경</a:t>
                      </a:r>
                      <a:r>
                        <a:rPr lang="ko-KR" altLang="en-US" baseline="0" dirty="0" smtClean="0"/>
                        <a:t> 파일이 많은 경우</a:t>
                      </a:r>
                      <a:endParaRPr lang="en-US" altLang="ko-KR" baseline="0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2151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특정 파일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배포 방식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오동작</a:t>
                      </a:r>
                      <a:r>
                        <a:rPr lang="ko-KR" altLang="en-US" dirty="0" smtClean="0"/>
                        <a:t> 발견 시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이전 버전 롤백 불가</a:t>
                      </a:r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복구 필요 시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수정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빌드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재배포</a:t>
                      </a:r>
                      <a:r>
                        <a:rPr lang="ko-KR" altLang="en-US" dirty="0" smtClean="0"/>
                        <a:t> 필요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소요 시간 </a:t>
                      </a:r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분 내외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전송 속도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빠름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부분 전송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운영 안정화 후부터 적합</a:t>
                      </a:r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변경 파일이 적은 경우</a:t>
                      </a:r>
                      <a:endParaRPr lang="en-US" altLang="ko-KR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51519" y="6237312"/>
            <a:ext cx="6458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특정 파일 배포 방식은 향후 </a:t>
            </a:r>
            <a:r>
              <a:rPr lang="en-US" altLang="ko-KR" dirty="0" smtClean="0"/>
              <a:t>Cosmos</a:t>
            </a:r>
            <a:r>
              <a:rPr lang="ko-KR" altLang="en-US" dirty="0" smtClean="0"/>
              <a:t>의 배포기 사용을 권장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164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188</Words>
  <Application>Microsoft Office PowerPoint</Application>
  <PresentationFormat>화면 슬라이드 쇼(4:3)</PresentationFormat>
  <Paragraphs>47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bomber</dc:creator>
  <cp:lastModifiedBy>bomber</cp:lastModifiedBy>
  <cp:revision>13</cp:revision>
  <dcterms:created xsi:type="dcterms:W3CDTF">2012-04-09T10:39:12Z</dcterms:created>
  <dcterms:modified xsi:type="dcterms:W3CDTF">2012-04-09T11:12:17Z</dcterms:modified>
</cp:coreProperties>
</file>