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1410" y="954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C13E-E042-4AB2-BDFD-85151779F02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B052-60F5-42D4-A59C-EC7391A1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2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C13E-E042-4AB2-BDFD-85151779F02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B052-60F5-42D4-A59C-EC7391A1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0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C13E-E042-4AB2-BDFD-85151779F02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B052-60F5-42D4-A59C-EC7391A1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8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C13E-E042-4AB2-BDFD-85151779F02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B052-60F5-42D4-A59C-EC7391A1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4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C13E-E042-4AB2-BDFD-85151779F02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B052-60F5-42D4-A59C-EC7391A1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7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C13E-E042-4AB2-BDFD-85151779F02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B052-60F5-42D4-A59C-EC7391A1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C13E-E042-4AB2-BDFD-85151779F02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B052-60F5-42D4-A59C-EC7391A1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1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C13E-E042-4AB2-BDFD-85151779F02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B052-60F5-42D4-A59C-EC7391A1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75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C13E-E042-4AB2-BDFD-85151779F02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B052-60F5-42D4-A59C-EC7391A1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11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C13E-E042-4AB2-BDFD-85151779F02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B052-60F5-42D4-A59C-EC7391A1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3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C13E-E042-4AB2-BDFD-85151779F02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B052-60F5-42D4-A59C-EC7391A1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8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1C13E-E042-4AB2-BDFD-85151779F02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6B052-60F5-42D4-A59C-EC7391A17A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4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286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0" dirty="0"/>
              <a:t>AJJI &amp; SAM</a:t>
            </a:r>
            <a:endParaRPr lang="en-US" sz="15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4971" y="0"/>
            <a:ext cx="4511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3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388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806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286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0" dirty="0" smtClean="0"/>
              <a:t>AJJI &amp; SAM</a:t>
            </a:r>
            <a:endParaRPr lang="en-US" sz="15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4971" y="0"/>
            <a:ext cx="4511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982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3779" y="301020"/>
            <a:ext cx="7324442" cy="156966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Forte" panose="03060902040502070203" pitchFamily="66" charset="0"/>
              </a:rPr>
              <a:t>AJJI</a:t>
            </a:r>
            <a:r>
              <a:rPr lang="en-US" sz="9600" dirty="0">
                <a:latin typeface="Forte" panose="03060902040502070203" pitchFamily="66" charset="0"/>
              </a:rPr>
              <a:t> </a:t>
            </a:r>
            <a:r>
              <a:rPr lang="en-US" sz="9600" dirty="0">
                <a:solidFill>
                  <a:schemeClr val="bg1"/>
                </a:solidFill>
                <a:latin typeface="Forte" panose="03060902040502070203" pitchFamily="66" charset="0"/>
              </a:rPr>
              <a:t>&amp; SAM</a:t>
            </a:r>
            <a:endParaRPr lang="en-US" sz="9600" dirty="0">
              <a:solidFill>
                <a:schemeClr val="bg1"/>
              </a:solidFill>
              <a:latin typeface="Forte" panose="03060902040502070203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14500" y="2085975"/>
            <a:ext cx="8401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All rights are reserved . No part of this publication may be reproduced , stored in a retrieval system.  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14500" y="5143500"/>
            <a:ext cx="840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33779" y="4314825"/>
            <a:ext cx="7053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Published by : athiyanpblishers.com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87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76813" y="400050"/>
            <a:ext cx="22383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PREFACE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800099" y="2200275"/>
            <a:ext cx="105441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The stories of </a:t>
            </a:r>
            <a:r>
              <a:rPr lang="en-US" sz="4400" dirty="0" err="1" smtClean="0"/>
              <a:t>Ajji</a:t>
            </a:r>
            <a:r>
              <a:rPr lang="en-US" sz="4400" dirty="0" smtClean="0"/>
              <a:t> &amp; Sam are very interesting.  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800099" y="2969716"/>
            <a:ext cx="98869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Ajji</a:t>
            </a:r>
            <a:r>
              <a:rPr lang="en-US" sz="4400" dirty="0" smtClean="0"/>
              <a:t> tell some stories to Sam and ask some riddle. In the holidays they spend time together and go to picnic . Sam helps </a:t>
            </a:r>
            <a:r>
              <a:rPr lang="en-US" sz="4400" dirty="0" err="1" smtClean="0"/>
              <a:t>Ajji</a:t>
            </a:r>
            <a:r>
              <a:rPr lang="en-US" sz="4400" dirty="0" smtClean="0"/>
              <a:t> in cooking , filling water , feed his sister , </a:t>
            </a:r>
            <a:r>
              <a:rPr lang="en-US" sz="4400" dirty="0" err="1" smtClean="0"/>
              <a:t>ect</a:t>
            </a:r>
            <a:r>
              <a:rPr lang="en-US" sz="4400" dirty="0" smtClean="0"/>
              <a:t>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5108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742950"/>
            <a:ext cx="3257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Contents:</a:t>
            </a:r>
            <a:endParaRPr lang="en-US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799" y="1914525"/>
            <a:ext cx="45434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1.The brave boy Vex</a:t>
            </a:r>
          </a:p>
          <a:p>
            <a:r>
              <a:rPr lang="en-US" sz="3600" dirty="0" smtClean="0"/>
              <a:t>2.In the mirror house</a:t>
            </a:r>
          </a:p>
          <a:p>
            <a:r>
              <a:rPr lang="en-US" sz="3600" dirty="0" smtClean="0"/>
              <a:t>3.Cricket match</a:t>
            </a:r>
          </a:p>
          <a:p>
            <a:r>
              <a:rPr lang="en-US" sz="3600" dirty="0" smtClean="0"/>
              <a:t>4.Tour to Bombay</a:t>
            </a:r>
          </a:p>
          <a:p>
            <a:r>
              <a:rPr lang="en-US" sz="3600" dirty="0" smtClean="0"/>
              <a:t>5.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0172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7861</TotalTime>
  <Words>99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Forte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</cp:revision>
  <dcterms:created xsi:type="dcterms:W3CDTF">2025-04-24T15:09:07Z</dcterms:created>
  <dcterms:modified xsi:type="dcterms:W3CDTF">2025-04-30T03:02:05Z</dcterms:modified>
</cp:coreProperties>
</file>