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42" d="100"/>
          <a:sy n="42" d="100"/>
        </p:scale>
        <p:origin x="99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dirty="0" smtClean="0"/>
              <a:t>VEX,THE BRAVO</a:t>
            </a:r>
            <a:endParaRPr lang="en-US" sz="1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121" y="0"/>
            <a:ext cx="4511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8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dirty="0" smtClean="0"/>
              <a:t>VEX,THE BRAVO</a:t>
            </a:r>
            <a:endParaRPr lang="en-US" sz="1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121" y="0"/>
            <a:ext cx="451184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43800" y="5623560"/>
            <a:ext cx="345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ATHIYANBOOKS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9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2025-04-24T15:09:07Z</dcterms:created>
  <dcterms:modified xsi:type="dcterms:W3CDTF">2025-04-24T15:10:36Z</dcterms:modified>
</cp:coreProperties>
</file>