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>
        <p:scale>
          <a:sx n="59" d="100"/>
          <a:sy n="59" d="100"/>
        </p:scale>
        <p:origin x="10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8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2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5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2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7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5B9CF-A38A-4790-9FE1-5FE8DA30FBA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85FA-3157-4490-B6AD-18C353622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1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Hexagon 2"/>
          <p:cNvSpPr/>
          <p:nvPr/>
        </p:nvSpPr>
        <p:spPr>
          <a:xfrm>
            <a:off x="10728100" y="-483127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/>
          <p:cNvSpPr/>
          <p:nvPr/>
        </p:nvSpPr>
        <p:spPr>
          <a:xfrm>
            <a:off x="10753858" y="1513097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10753858" y="3535079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>
            <a:off x="10753858" y="5569943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/>
          <p:cNvSpPr/>
          <p:nvPr/>
        </p:nvSpPr>
        <p:spPr>
          <a:xfrm>
            <a:off x="9141854" y="519279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9141854" y="2513352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9126828" y="4520310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7513580" y="1505863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7505560" y="3503102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5901348" y="2492450"/>
            <a:ext cx="1996226" cy="1867436"/>
          </a:xfrm>
          <a:prstGeom prst="hex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2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2025-04-17T14:25:50Z</dcterms:created>
  <dcterms:modified xsi:type="dcterms:W3CDTF">2025-04-17T14:28:13Z</dcterms:modified>
</cp:coreProperties>
</file>