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63" autoAdjust="0"/>
    <p:restoredTop sz="94694"/>
  </p:normalViewPr>
  <p:slideViewPr>
    <p:cSldViewPr snapToGrid="0" snapToObjects="1">
      <p:cViewPr varScale="1">
        <p:scale>
          <a:sx n="192" d="100"/>
          <a:sy n="192" d="100"/>
        </p:scale>
        <p:origin x="176" y="4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16365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413224" y="490381"/>
            <a:ext cx="2510368" cy="5208254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5646464" y="171040"/>
            <a:ext cx="535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「応用問題３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72589" y="-2703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4784C2-2031-7D40-992B-6664AB372E26}"/>
              </a:ext>
            </a:extLst>
          </p:cNvPr>
          <p:cNvSpPr txBox="1"/>
          <p:nvPr/>
        </p:nvSpPr>
        <p:spPr>
          <a:xfrm>
            <a:off x="4164938" y="1593853"/>
            <a:ext cx="48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84450" y="1235007"/>
            <a:ext cx="491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今回の問題は、条件を満たした場合のみに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変数を足していき、最終的な変数の値によって最後に表示する言葉を変えています。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7D0727-62E4-AA40-BC91-EDD25D6B9929}"/>
              </a:ext>
            </a:extLst>
          </p:cNvPr>
          <p:cNvSpPr txBox="1"/>
          <p:nvPr/>
        </p:nvSpPr>
        <p:spPr>
          <a:xfrm>
            <a:off x="4204740" y="2966619"/>
            <a:ext cx="4871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もしも答えが正解ならば「正解！」と言う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ことに加え、変数「正解数」を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ずつ変えていきます。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答えが定義された数以外（＝不正解）ならば変数「正解数」は変わりません。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問目終了後、カウントされた「正解数」の値と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を使用することで変数「正解数」に応じて問題数の正解数に応じて表示する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をそれぞれ設定します。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86C303C-0C29-B74A-A10B-9DB9F1064B85}"/>
              </a:ext>
            </a:extLst>
          </p:cNvPr>
          <p:cNvSpPr txBox="1"/>
          <p:nvPr/>
        </p:nvSpPr>
        <p:spPr>
          <a:xfrm>
            <a:off x="4184450" y="2110761"/>
            <a:ext cx="491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度々使用している　　　　と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の組み合わせ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を使うのですが、今回は間違えた場合の処理を定義しているのが特徴です。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3" name="図 2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B8ADA4E6-D26B-574E-96C1-83897CB5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50" y="538648"/>
            <a:ext cx="2360153" cy="51444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DB96BF9-F947-4147-9D83-E6FB1302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27" y="2163168"/>
            <a:ext cx="882650" cy="2730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D30D3A7-F6F9-9A4F-AB3A-E11B887B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43" y="2185753"/>
            <a:ext cx="310113" cy="21934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E6B36A-FA0F-0D4F-90C4-47E3E9AC8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938" y="4673468"/>
            <a:ext cx="715238" cy="2595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06E1416-B757-1B43-9336-A1D4BD662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367" y="5221772"/>
            <a:ext cx="1063763" cy="2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４" id="{004179E7-A508-7141-B961-0F4332B17C8A}" vid="{86AF60FE-DAC1-A545-938F-B40E46B98E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144</TotalTime>
  <Words>153</Words>
  <Application>Microsoft Macintosh PowerPoint</Application>
  <PresentationFormat>画面に合わせる (16:10)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14</cp:revision>
  <cp:lastPrinted>2014-10-13T07:32:32Z</cp:lastPrinted>
  <dcterms:created xsi:type="dcterms:W3CDTF">2019-11-25T06:11:17Z</dcterms:created>
  <dcterms:modified xsi:type="dcterms:W3CDTF">2019-12-10T02:29:04Z</dcterms:modified>
</cp:coreProperties>
</file>