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 autoAdjust="0"/>
    <p:restoredTop sz="94694"/>
  </p:normalViewPr>
  <p:slideViewPr>
    <p:cSldViewPr snapToGrid="0" snapToObjects="1">
      <p:cViewPr varScale="1">
        <p:scale>
          <a:sx n="204" d="100"/>
          <a:sy n="204" d="100"/>
        </p:scale>
        <p:origin x="312" y="19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3761846" y="149294"/>
            <a:ext cx="5265778" cy="434371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3761846" y="730284"/>
            <a:ext cx="5265777" cy="488493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311696" y="1186592"/>
            <a:ext cx="2552602" cy="1519133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3775788" y="736810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3761846" y="3341747"/>
            <a:ext cx="5265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解答例はデフォルトの猫のスプライトと、地球の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スプライトを使用してみます。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まず、猫が時計回りに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15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度回転する処理を行ったと、「回転」というメッセージを送ります。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「回転」を受け取った地球のスプライトの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を使用した処理として、　　　命令を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行うようにしておくことで、猫と地球が同時に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15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度、時計回りに回転するようになっています。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4487945" y="177906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「メッセージを使ってみよう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9598" y="515995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3775788" y="2184461"/>
            <a:ext cx="5382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メッセージとは、本来同時に処理が行えない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別々のスプライト間を繋げるためのものです。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メッセージのやりとりには、　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や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などを基本的にを使用します。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C06C468-89B1-284F-A90F-E658A8BC3279}"/>
              </a:ext>
            </a:extLst>
          </p:cNvPr>
          <p:cNvSpPr txBox="1"/>
          <p:nvPr/>
        </p:nvSpPr>
        <p:spPr>
          <a:xfrm>
            <a:off x="3768404" y="1295790"/>
            <a:ext cx="548364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今回は、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Scratch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ならではの要素として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「メッセージ」についてご紹介して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いきたいと思います。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131" name="図 13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46807CF-87D6-4547-9F1F-D3E784F77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6" y="1249623"/>
            <a:ext cx="2326119" cy="1383336"/>
          </a:xfrm>
          <a:prstGeom prst="rect">
            <a:avLst/>
          </a:prstGeom>
        </p:spPr>
      </p:pic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C1429C5-8A00-DE4A-AFE6-209E62AF3324}"/>
              </a:ext>
            </a:extLst>
          </p:cNvPr>
          <p:cNvSpPr/>
          <p:nvPr/>
        </p:nvSpPr>
        <p:spPr>
          <a:xfrm>
            <a:off x="311696" y="2787911"/>
            <a:ext cx="2552602" cy="1519133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134" name="図 133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F989A863-68AA-DD4F-81F2-1E3F3AD2F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598" y="1274871"/>
            <a:ext cx="469588" cy="574916"/>
          </a:xfrm>
          <a:prstGeom prst="rect">
            <a:avLst/>
          </a:prstGeom>
        </p:spPr>
      </p:pic>
      <p:pic>
        <p:nvPicPr>
          <p:cNvPr id="136" name="図 135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4E483F62-21D1-A546-9994-CD7EEA7F1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22" y="2857501"/>
            <a:ext cx="2330959" cy="1357170"/>
          </a:xfrm>
          <a:prstGeom prst="rect">
            <a:avLst/>
          </a:prstGeom>
        </p:spPr>
      </p:pic>
      <p:pic>
        <p:nvPicPr>
          <p:cNvPr id="138" name="図 137" descr="挿絵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FA3225C5-AE10-DE46-9CB9-302EAF1FF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3648" y="3620308"/>
            <a:ext cx="508538" cy="544018"/>
          </a:xfrm>
          <a:prstGeom prst="rect">
            <a:avLst/>
          </a:prstGeom>
        </p:spPr>
      </p:pic>
      <p:pic>
        <p:nvPicPr>
          <p:cNvPr id="140" name="図 13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9CE4FEB-F4BA-A146-9D83-5FE991B27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0812" y="2756421"/>
            <a:ext cx="1149246" cy="320579"/>
          </a:xfrm>
          <a:prstGeom prst="rect">
            <a:avLst/>
          </a:prstGeom>
        </p:spPr>
      </p:pic>
      <p:pic>
        <p:nvPicPr>
          <p:cNvPr id="142" name="図 141">
            <a:extLst>
              <a:ext uri="{FF2B5EF4-FFF2-40B4-BE49-F238E27FC236}">
                <a16:creationId xmlns:a16="http://schemas.microsoft.com/office/drawing/2014/main" id="{DBD7FF86-27AD-A547-8A05-22DF2EFCA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6644" y="3068159"/>
            <a:ext cx="1028700" cy="260350"/>
          </a:xfrm>
          <a:prstGeom prst="rect">
            <a:avLst/>
          </a:prstGeom>
        </p:spPr>
      </p:pic>
      <p:pic>
        <p:nvPicPr>
          <p:cNvPr id="146" name="図 14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473157B-3618-6D4A-B65F-E893B5F95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644" y="4757821"/>
            <a:ext cx="1028700" cy="286953"/>
          </a:xfrm>
          <a:prstGeom prst="rect">
            <a:avLst/>
          </a:prstGeom>
        </p:spPr>
      </p:pic>
      <p:pic>
        <p:nvPicPr>
          <p:cNvPr id="148" name="図 147">
            <a:extLst>
              <a:ext uri="{FF2B5EF4-FFF2-40B4-BE49-F238E27FC236}">
                <a16:creationId xmlns:a16="http://schemas.microsoft.com/office/drawing/2014/main" id="{EF5CE8B6-6DA6-0044-ADCE-93DA037878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5435" y="4765374"/>
            <a:ext cx="711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141</TotalTime>
  <Words>163</Words>
  <Application>Microsoft Macintosh PowerPoint</Application>
  <PresentationFormat>画面に合わせる (16:10)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19</cp:revision>
  <cp:lastPrinted>2014-10-13T07:32:32Z</cp:lastPrinted>
  <dcterms:created xsi:type="dcterms:W3CDTF">2019-11-27T08:18:50Z</dcterms:created>
  <dcterms:modified xsi:type="dcterms:W3CDTF">2019-11-28T08:21:02Z</dcterms:modified>
</cp:coreProperties>
</file>