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 autoAdjust="0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312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3761846" y="149294"/>
            <a:ext cx="5265778" cy="434371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3761846" y="730284"/>
            <a:ext cx="5265777" cy="488493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43011" y="1186592"/>
            <a:ext cx="2552601" cy="2020071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3775788" y="736810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3761846" y="2805477"/>
            <a:ext cx="5265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もし、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回と答えれば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回メッセージを送るため、地球のスプライトは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回時計回りに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度の回転を行い、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200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回と答えれば、</a:t>
            </a:r>
            <a:endParaRPr lang="en-US" altLang="ja-JP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200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回分地球のスプライトは時計回りに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回の回転を行います。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解答例ではメッセージを送った後に少しだけ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時間を開けなければすぐにプログラムが終わってしまうため、メッセージを送る処理の後に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0.3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だけ待つ処理を入れていますが、これは無くても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大丈夫です。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400263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「メッセージを使ってみよう２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9598" y="515995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3775788" y="1900936"/>
            <a:ext cx="538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解答例はまず、「地球は何回回るか」を質問し、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答えた数字と同じ回数「回転」というメッセージを送るプログラムになります。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3768404" y="1295790"/>
            <a:ext cx="54836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それでは、今まで学習したことを利用して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メッセージを実際に使ってみましょう。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C1429C5-8A00-DE4A-AFE6-209E62AF3324}"/>
              </a:ext>
            </a:extLst>
          </p:cNvPr>
          <p:cNvSpPr/>
          <p:nvPr/>
        </p:nvSpPr>
        <p:spPr>
          <a:xfrm>
            <a:off x="345722" y="3450796"/>
            <a:ext cx="2552602" cy="1519133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36" name="図 135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4E483F62-21D1-A546-9994-CD7EEA7F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8" y="3544127"/>
            <a:ext cx="2330959" cy="1357170"/>
          </a:xfrm>
          <a:prstGeom prst="rect">
            <a:avLst/>
          </a:prstGeom>
        </p:spPr>
      </p:pic>
      <p:pic>
        <p:nvPicPr>
          <p:cNvPr id="138" name="図 137" descr="挿絵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FA3225C5-AE10-DE46-9CB9-302EAF1F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21" y="4332161"/>
            <a:ext cx="508538" cy="544018"/>
          </a:xfrm>
          <a:prstGeom prst="rect">
            <a:avLst/>
          </a:prstGeom>
        </p:spPr>
      </p:pic>
      <p:pic>
        <p:nvPicPr>
          <p:cNvPr id="150" name="図 149" descr="記号, ストリート, バス, 駐車 が含まれている画像&#10;&#10;自動的に生成された説明">
            <a:extLst>
              <a:ext uri="{FF2B5EF4-FFF2-40B4-BE49-F238E27FC236}">
                <a16:creationId xmlns:a16="http://schemas.microsoft.com/office/drawing/2014/main" id="{1B523276-7145-3D4E-9FCF-C6216B78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99" y="1245838"/>
            <a:ext cx="2364156" cy="1877246"/>
          </a:xfrm>
          <a:prstGeom prst="rect">
            <a:avLst/>
          </a:prstGeom>
        </p:spPr>
      </p:pic>
      <p:pic>
        <p:nvPicPr>
          <p:cNvPr id="134" name="図 133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989A863-68AA-DD4F-81F2-1E3F3AD2F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271" y="2466356"/>
            <a:ext cx="469588" cy="5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148</TotalTime>
  <Words>156</Words>
  <Application>Microsoft Macintosh PowerPoint</Application>
  <PresentationFormat>画面に合わせる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20</cp:revision>
  <cp:lastPrinted>2014-10-13T07:32:32Z</cp:lastPrinted>
  <dcterms:created xsi:type="dcterms:W3CDTF">2019-11-27T08:18:50Z</dcterms:created>
  <dcterms:modified xsi:type="dcterms:W3CDTF">2019-11-28T08:28:39Z</dcterms:modified>
</cp:coreProperties>
</file>