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3" autoAdjust="0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280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3761846" y="149294"/>
            <a:ext cx="5265778" cy="434371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3761846" y="730284"/>
            <a:ext cx="5265777" cy="488493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43011" y="1186592"/>
            <a:ext cx="2552601" cy="2755561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3775788" y="736810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3761844" y="2258191"/>
            <a:ext cx="5265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ブロックを用意し、条件分岐を行う条件として、「変数タイマー１が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より小さい」を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指定します。この条件を満たし続ける限り回転を送り、回転を送った場合は変数タイマー１を、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ずつ変えるようにします。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この結果、猫のスプライトはずっと前に歩き続け、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変数タイマー１が０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〜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９までの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回分、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「回転」というメッセージを送り続けます。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そのため、猫のスプライトはずっと動きますが、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地球のスプライトは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回回転を行なった後、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停止するようになります。</a:t>
            </a:r>
            <a:endParaRPr lang="en-US" altLang="ja-JP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400263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「メッセージを使ってみよう３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9598" y="515995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3761845" y="1646854"/>
            <a:ext cx="538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まず、「タイマー１」という変数を用意します。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のなかに、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   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と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           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3761845" y="1294373"/>
            <a:ext cx="548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次に、ループと条件分岐を交えた例題になります。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C1429C5-8A00-DE4A-AFE6-209E62AF3324}"/>
              </a:ext>
            </a:extLst>
          </p:cNvPr>
          <p:cNvSpPr/>
          <p:nvPr/>
        </p:nvSpPr>
        <p:spPr>
          <a:xfrm>
            <a:off x="343011" y="4023135"/>
            <a:ext cx="2552602" cy="1519133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36" name="図 135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4E483F62-21D1-A546-9994-CD7EEA7F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7" y="4104116"/>
            <a:ext cx="2330959" cy="1357170"/>
          </a:xfrm>
          <a:prstGeom prst="rect">
            <a:avLst/>
          </a:prstGeom>
        </p:spPr>
      </p:pic>
      <p:pic>
        <p:nvPicPr>
          <p:cNvPr id="138" name="図 137" descr="挿絵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FA3225C5-AE10-DE46-9CB9-302EAF1F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54" y="4866147"/>
            <a:ext cx="508538" cy="544018"/>
          </a:xfrm>
          <a:prstGeom prst="rect">
            <a:avLst/>
          </a:prstGeom>
        </p:spPr>
      </p:pic>
      <p:pic>
        <p:nvPicPr>
          <p:cNvPr id="152" name="図 151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195FB4BC-61FF-0D4E-80AC-0E960FDC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18" y="1273634"/>
            <a:ext cx="2362039" cy="2576770"/>
          </a:xfrm>
          <a:prstGeom prst="rect">
            <a:avLst/>
          </a:prstGeom>
        </p:spPr>
      </p:pic>
      <p:pic>
        <p:nvPicPr>
          <p:cNvPr id="134" name="図 133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989A863-68AA-DD4F-81F2-1E3F3AD2F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429" y="1787685"/>
            <a:ext cx="469588" cy="574916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552DCACE-E98A-2C45-86B7-E082676F8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969" y="1970019"/>
            <a:ext cx="742079" cy="274101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CD64B0F8-88D1-7341-AE22-6FA8E4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369" y="1970019"/>
            <a:ext cx="890134" cy="296711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7369BD90-EC90-4F46-81BB-221DC792B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962" y="1970019"/>
            <a:ext cx="1169534" cy="305096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4C6B69E0-4ECE-C144-8EEC-919B8D7D0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269" y="2288161"/>
            <a:ext cx="754779" cy="2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157</TotalTime>
  <Words>164</Words>
  <Application>Microsoft Macintosh PowerPoint</Application>
  <PresentationFormat>画面に合わせる (16:10)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21</cp:revision>
  <cp:lastPrinted>2014-10-13T07:32:32Z</cp:lastPrinted>
  <dcterms:created xsi:type="dcterms:W3CDTF">2019-11-27T08:18:50Z</dcterms:created>
  <dcterms:modified xsi:type="dcterms:W3CDTF">2019-11-28T08:37:40Z</dcterms:modified>
</cp:coreProperties>
</file>