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F9"/>
    <a:srgbClr val="F3F0CD"/>
    <a:srgbClr val="F7F5DE"/>
    <a:srgbClr val="D4E7F4"/>
    <a:srgbClr val="AAD4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8" autoAdjust="0"/>
    <p:restoredTop sz="94694"/>
  </p:normalViewPr>
  <p:slideViewPr>
    <p:cSldViewPr snapToGrid="0" snapToObjects="1">
      <p:cViewPr varScale="1">
        <p:scale>
          <a:sx n="170" d="100"/>
          <a:sy n="170" d="100"/>
        </p:scale>
        <p:origin x="184" y="44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4156362" y="183555"/>
            <a:ext cx="4871261" cy="400110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4156362" y="694094"/>
            <a:ext cx="4871261" cy="492112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187616" y="1292574"/>
            <a:ext cx="2930938" cy="4111380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4156362" y="730284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C1801E-49EF-4C4B-9E88-B410E44AAF37}"/>
              </a:ext>
            </a:extLst>
          </p:cNvPr>
          <p:cNvSpPr txBox="1"/>
          <p:nvPr/>
        </p:nvSpPr>
        <p:spPr>
          <a:xfrm>
            <a:off x="4123110" y="1227941"/>
            <a:ext cx="509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ループ処理の中には、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別のループ処理を組み込むことが可能です。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4031667" y="183555"/>
            <a:ext cx="592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「ループの中にループを組み込んでみよう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50137" y="755383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4123109" y="3326234"/>
            <a:ext cx="4974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やり方は簡単で、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ブロックの中に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　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や　　　　で作ったループを行う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プログラムを入れるだけです。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C06C468-89B1-284F-A90F-E658A8BC3279}"/>
              </a:ext>
            </a:extLst>
          </p:cNvPr>
          <p:cNvSpPr txBox="1"/>
          <p:nvPr/>
        </p:nvSpPr>
        <p:spPr>
          <a:xfrm>
            <a:off x="4137293" y="1848906"/>
            <a:ext cx="506283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解答例は、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「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3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回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10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歩右に動いた（もしも端に着いたら、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跳ね返る）処理を行ったあと、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回時計回りに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回転する」プログラムを、ずっと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ループさせるものになります。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115" name="図 114" descr="記号, イエロー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20134B33-B453-2A45-BAC2-D5C985CDB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43" y="1390348"/>
            <a:ext cx="2705484" cy="3915832"/>
          </a:xfrm>
          <a:prstGeom prst="rect">
            <a:avLst/>
          </a:prstGeom>
        </p:spPr>
      </p:pic>
      <p:pic>
        <p:nvPicPr>
          <p:cNvPr id="117" name="図 116">
            <a:extLst>
              <a:ext uri="{FF2B5EF4-FFF2-40B4-BE49-F238E27FC236}">
                <a16:creationId xmlns:a16="http://schemas.microsoft.com/office/drawing/2014/main" id="{B3371B53-252E-444C-9FA2-9C4175B37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931" y="3408224"/>
            <a:ext cx="685800" cy="260350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577A34CC-CE8C-714C-AD90-1744FAEC7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436" y="3658766"/>
            <a:ext cx="1036091" cy="271192"/>
          </a:xfrm>
          <a:prstGeom prst="rect">
            <a:avLst/>
          </a:prstGeom>
        </p:spPr>
      </p:pic>
      <p:pic>
        <p:nvPicPr>
          <p:cNvPr id="121" name="図 120">
            <a:extLst>
              <a:ext uri="{FF2B5EF4-FFF2-40B4-BE49-F238E27FC236}">
                <a16:creationId xmlns:a16="http://schemas.microsoft.com/office/drawing/2014/main" id="{81B37C6D-35A5-1946-B8FC-C1DD3FFA6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874" y="3649882"/>
            <a:ext cx="866411" cy="3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１" id="{7737267F-BE2C-E54D-A785-992638AA558F}" vid="{8E3EBB13-5BDB-D843-95D3-586672866B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110</TotalTime>
  <Words>102</Words>
  <Application>Microsoft Macintosh PowerPoint</Application>
  <PresentationFormat>画面に合わせる (16:10)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15</cp:revision>
  <cp:lastPrinted>2014-10-13T07:32:32Z</cp:lastPrinted>
  <dcterms:created xsi:type="dcterms:W3CDTF">2019-11-27T08:18:50Z</dcterms:created>
  <dcterms:modified xsi:type="dcterms:W3CDTF">2019-11-28T07:50:30Z</dcterms:modified>
</cp:coreProperties>
</file>