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F9F9"/>
    <a:srgbClr val="F3F0CD"/>
    <a:srgbClr val="F7F5DE"/>
    <a:srgbClr val="D4E7F4"/>
    <a:srgbClr val="AAD4F4"/>
    <a:srgbClr val="7CAFFF"/>
    <a:srgbClr val="D8F4D5"/>
    <a:srgbClr val="DFF1C8"/>
    <a:srgbClr val="E1F9EA"/>
    <a:srgbClr val="F2D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8" autoAdjust="0"/>
    <p:restoredTop sz="94694"/>
  </p:normalViewPr>
  <p:slideViewPr>
    <p:cSldViewPr snapToGrid="0" snapToObjects="1">
      <p:cViewPr varScale="1">
        <p:scale>
          <a:sx n="170" d="100"/>
          <a:sy n="170" d="100"/>
        </p:scale>
        <p:origin x="64" y="44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A5F62A9-2A4D-9845-BABF-F848678ED837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BAD3F6-30FF-D245-BCB9-69796F14013D}"/>
              </a:ext>
            </a:extLst>
          </p:cNvPr>
          <p:cNvSpPr/>
          <p:nvPr/>
        </p:nvSpPr>
        <p:spPr>
          <a:xfrm>
            <a:off x="3761846" y="149294"/>
            <a:ext cx="5265778" cy="434371"/>
          </a:xfrm>
          <a:prstGeom prst="rect">
            <a:avLst/>
          </a:prstGeom>
          <a:solidFill>
            <a:srgbClr val="F3F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03ACD89-CDAF-B041-AD89-B2BDC5723E8B}"/>
              </a:ext>
            </a:extLst>
          </p:cNvPr>
          <p:cNvSpPr/>
          <p:nvPr/>
        </p:nvSpPr>
        <p:spPr>
          <a:xfrm>
            <a:off x="3761846" y="730284"/>
            <a:ext cx="5265777" cy="4884938"/>
          </a:xfrm>
          <a:prstGeom prst="rect">
            <a:avLst/>
          </a:prstGeom>
          <a:noFill/>
          <a:ln w="28575">
            <a:solidFill>
              <a:srgbClr val="7CA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C65469-D06B-D24D-9D6A-970885C93B66}"/>
              </a:ext>
            </a:extLst>
          </p:cNvPr>
          <p:cNvSpPr/>
          <p:nvPr/>
        </p:nvSpPr>
        <p:spPr>
          <a:xfrm>
            <a:off x="311695" y="1029197"/>
            <a:ext cx="2566543" cy="4517164"/>
          </a:xfrm>
          <a:prstGeom prst="rect">
            <a:avLst/>
          </a:prstGeom>
          <a:solidFill>
            <a:srgbClr val="D4E7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EE16AC-524E-2945-929D-A8EB71F97091}"/>
              </a:ext>
            </a:extLst>
          </p:cNvPr>
          <p:cNvSpPr txBox="1"/>
          <p:nvPr/>
        </p:nvSpPr>
        <p:spPr>
          <a:xfrm>
            <a:off x="3775788" y="736810"/>
            <a:ext cx="435428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解説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C1801E-49EF-4C4B-9E88-B410E44AAF37}"/>
              </a:ext>
            </a:extLst>
          </p:cNvPr>
          <p:cNvSpPr txBox="1"/>
          <p:nvPr/>
        </p:nvSpPr>
        <p:spPr>
          <a:xfrm>
            <a:off x="3741101" y="3670652"/>
            <a:ext cx="5265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このように複数のループを組み合わせることで、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アニメーションの幅を広くすることができ、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ビジュアルプログラミングでの創作活動の幅を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大きくすることができるようになります。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BD3F65-2CFF-AE49-AD07-8DFD984DBCE6}"/>
              </a:ext>
            </a:extLst>
          </p:cNvPr>
          <p:cNvSpPr txBox="1"/>
          <p:nvPr/>
        </p:nvSpPr>
        <p:spPr>
          <a:xfrm>
            <a:off x="3678476" y="168350"/>
            <a:ext cx="5920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「ループの中にループを組み込んでみよう２</a:t>
            </a:r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」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B871B03-9EFC-AE45-846C-91106798A3CC}"/>
              </a:ext>
            </a:extLst>
          </p:cNvPr>
          <p:cNvSpPr txBox="1"/>
          <p:nvPr/>
        </p:nvSpPr>
        <p:spPr>
          <a:xfrm>
            <a:off x="59598" y="515995"/>
            <a:ext cx="1878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◆解答例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3438BC7-7F3D-1444-8F50-ABE6033B935B}"/>
              </a:ext>
            </a:extLst>
          </p:cNvPr>
          <p:cNvSpPr txBox="1"/>
          <p:nvPr/>
        </p:nvSpPr>
        <p:spPr>
          <a:xfrm>
            <a:off x="3761846" y="2726951"/>
            <a:ext cx="5382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これを実行すると、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ずっとスプライトが歩きながら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ジャンプをするアニメーションが完成します。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C06C468-89B1-284F-A90F-E658A8BC3279}"/>
              </a:ext>
            </a:extLst>
          </p:cNvPr>
          <p:cNvSpPr txBox="1"/>
          <p:nvPr/>
        </p:nvSpPr>
        <p:spPr>
          <a:xfrm>
            <a:off x="3761846" y="1249623"/>
            <a:ext cx="548364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解答例は、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「５回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10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歩右に動いた（もしも端に着いたら、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跳ね返る）処理を行ったあと、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y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座標を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20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変え、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1.5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秒静止し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y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座標が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0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になる処理を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回行う」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プログラムをずっとループさせるものになります。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123" name="図 122" descr="記号, ストリート, 座る, 運転 が含まれている画像&#10;&#10;自動的に生成された説明">
            <a:extLst>
              <a:ext uri="{FF2B5EF4-FFF2-40B4-BE49-F238E27FC236}">
                <a16:creationId xmlns:a16="http://schemas.microsoft.com/office/drawing/2014/main" id="{73AA8C4E-A6F0-A444-B3CF-875FF4397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09" y="1130985"/>
            <a:ext cx="2360712" cy="435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14830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4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条件分岐１" id="{7737267F-BE2C-E54D-A785-992638AA558F}" vid="{8E3EBB13-5BDB-D843-95D3-586672866B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テンプレート4-3</Template>
  <TotalTime>118</TotalTime>
  <Words>126</Words>
  <Application>Microsoft Macintosh PowerPoint</Application>
  <PresentationFormat>画面に合わせる (16:10)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ヒラギノ角ゴ ProN W3</vt:lpstr>
      <vt:lpstr>Arial</vt:lpstr>
      <vt:lpstr>Calibri</vt:lpstr>
      <vt:lpstr>テンプレート4-3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世戸　祥貴</dc:creator>
  <cp:lastModifiedBy>世戸　祥貴</cp:lastModifiedBy>
  <cp:revision>16</cp:revision>
  <cp:lastPrinted>2014-10-13T07:32:32Z</cp:lastPrinted>
  <dcterms:created xsi:type="dcterms:W3CDTF">2019-11-27T08:18:50Z</dcterms:created>
  <dcterms:modified xsi:type="dcterms:W3CDTF">2019-11-28T07:57:54Z</dcterms:modified>
</cp:coreProperties>
</file>