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8" autoAdjust="0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64" y="4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3761846" y="149294"/>
            <a:ext cx="5265778" cy="434371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3761846" y="730284"/>
            <a:ext cx="5265777" cy="488493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311695" y="1186592"/>
            <a:ext cx="3098567" cy="3400396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3775788" y="736810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3741101" y="3670652"/>
            <a:ext cx="526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ループ問題は以上になりますが、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まだまだループを活用する問題は出題されますので、しっかりと身につけていただければ幸いです。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3678476" y="168350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「ループの中にループを組み込んでみよう３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9598" y="515995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3761846" y="2470323"/>
            <a:ext cx="5382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なので、このプログラムはスプライトが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処理を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回のみ、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命令ののちに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５秒待つプログラムを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2*3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回、計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回行うものに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3761846" y="1249623"/>
            <a:ext cx="54836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解答例は、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歩歩いたあと、スプライトが音声を発し、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1.5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秒まつ処理を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回行う」プログラムを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回だけ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ループさせるものになります。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125" name="図 124">
            <a:extLst>
              <a:ext uri="{FF2B5EF4-FFF2-40B4-BE49-F238E27FC236}">
                <a16:creationId xmlns:a16="http://schemas.microsoft.com/office/drawing/2014/main" id="{58A2E506-A311-E243-8B21-691757FA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9" y="1284231"/>
            <a:ext cx="2929234" cy="3205117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E82AC4E5-E724-4044-B1A1-CDE62688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35" y="2787911"/>
            <a:ext cx="949683" cy="316561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AE19CA74-BE79-004B-9EB2-EFF9274A0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70" y="2803316"/>
            <a:ext cx="11049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124</TotalTime>
  <Words>116</Words>
  <Application>Microsoft Macintosh PowerPoint</Application>
  <PresentationFormat>画面に合わせる (16:10)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17</cp:revision>
  <cp:lastPrinted>2014-10-13T07:32:32Z</cp:lastPrinted>
  <dcterms:created xsi:type="dcterms:W3CDTF">2019-11-27T08:18:50Z</dcterms:created>
  <dcterms:modified xsi:type="dcterms:W3CDTF">2019-11-28T08:04:20Z</dcterms:modified>
</cp:coreProperties>
</file>