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50138" y="1421477"/>
            <a:ext cx="3448382" cy="2136370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19035" y="1256495"/>
            <a:ext cx="5091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同じ処理を何度も繰り返し命令したい時、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順番処理のように何個もブロックを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積み合わせなくとも、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命令を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解答例のように使用することで、同じ処理を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何度も繰り返させることができます。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817304" y="194206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「ループを使ってみよう！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4784C2-2031-7D40-992B-6664AB372E26}"/>
              </a:ext>
            </a:extLst>
          </p:cNvPr>
          <p:cNvSpPr txBox="1"/>
          <p:nvPr/>
        </p:nvSpPr>
        <p:spPr>
          <a:xfrm>
            <a:off x="4119035" y="3665800"/>
            <a:ext cx="4974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これを実行すると、スプライトが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永遠に「こんにちは！」と「さようなら！」を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秒おきに喋り続けます。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これが「繰り返し（ループ）」処理になります。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04578" y="2751918"/>
            <a:ext cx="497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まず、順番処理の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問目で使用したプログラム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を、　　　ブロックを使用して解答例の形を作り上げます。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8" name="図 7" descr="文字と数字と文字の加工写真&#10;&#10;自動的に生成された説明">
            <a:extLst>
              <a:ext uri="{FF2B5EF4-FFF2-40B4-BE49-F238E27FC236}">
                <a16:creationId xmlns:a16="http://schemas.microsoft.com/office/drawing/2014/main" id="{93D6A139-2869-1C4F-9237-8114EECD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7" y="1500633"/>
            <a:ext cx="3287570" cy="19618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F247606-0E33-FE43-82DE-0C360AE0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46" y="1880330"/>
            <a:ext cx="671135" cy="25478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CE9C9FF-341B-8147-B799-66E7BB01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48" y="3098108"/>
            <a:ext cx="685408" cy="2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25</TotalTime>
  <Words>117</Words>
  <Application>Microsoft Macintosh PowerPoint</Application>
  <PresentationFormat>画面に合わせる (16:10)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4</cp:revision>
  <cp:lastPrinted>2014-10-13T07:32:32Z</cp:lastPrinted>
  <dcterms:created xsi:type="dcterms:W3CDTF">2019-11-27T08:18:50Z</dcterms:created>
  <dcterms:modified xsi:type="dcterms:W3CDTF">2019-11-28T06:25:38Z</dcterms:modified>
</cp:coreProperties>
</file>