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8" y="1421477"/>
            <a:ext cx="3407957" cy="2360814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7941"/>
            <a:ext cx="5091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の項目にあるブロックを使用することで、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スプライトに対応した音を出すことが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できるようになります。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今回はこれを使用して、猫をずっと鳴かせる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プログラムを作ってみましょう。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927252" y="194206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「猫を鳴かせてみよう！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3024" y="2707085"/>
            <a:ext cx="4974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前回の要領で、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ブロックを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使用します。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ブロックを使用することで、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猫の鳴き声の音声を流すことができるので、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　　命令と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命令を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繰り返し行わせることで、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「ニャーと鳴く」⇨「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秒待つ」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⇨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「ニャーと鳴く」・・・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と、スプライトが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秒おきに鳴き続ける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命令を使用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しないと、隙間なく鳴き続けるので注意です。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BADDE6D-E4E5-D34E-A3DA-A22D475C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5" y="1524188"/>
            <a:ext cx="3143857" cy="215106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A72CB59-78AC-464C-AB6B-A01A48DA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78" y="1266557"/>
            <a:ext cx="298450" cy="2921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9723C7C-0530-9E44-92DC-B289378A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54" y="2762430"/>
            <a:ext cx="681297" cy="25864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10D5C41-FC21-E84A-9188-3148E290F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78" y="3052710"/>
            <a:ext cx="1055428" cy="2729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5101802-19ED-3945-B090-DE420FA69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78" y="3597602"/>
            <a:ext cx="1104900" cy="28575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616047D-C0C1-6C49-BFAB-F82E8516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402" y="3579914"/>
            <a:ext cx="750166" cy="2921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4DE61594-9621-8B42-94B3-7FFBA9EF8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568" y="4947927"/>
            <a:ext cx="713687" cy="2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34</TotalTime>
  <Words>150</Words>
  <Application>Microsoft Macintosh PowerPoint</Application>
  <PresentationFormat>画面に合わせる (16:10)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5</cp:revision>
  <cp:lastPrinted>2014-10-13T07:32:32Z</cp:lastPrinted>
  <dcterms:created xsi:type="dcterms:W3CDTF">2019-11-27T08:18:50Z</dcterms:created>
  <dcterms:modified xsi:type="dcterms:W3CDTF">2019-11-28T06:34:39Z</dcterms:modified>
</cp:coreProperties>
</file>