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F9F9"/>
    <a:srgbClr val="F3F0CD"/>
    <a:srgbClr val="F7F5DE"/>
    <a:srgbClr val="D4E7F4"/>
    <a:srgbClr val="AAD4F4"/>
    <a:srgbClr val="7CAFFF"/>
    <a:srgbClr val="D8F4D5"/>
    <a:srgbClr val="DFF1C8"/>
    <a:srgbClr val="E1F9EA"/>
    <a:srgbClr val="F2D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5" autoAdjust="0"/>
    <p:restoredTop sz="94694"/>
  </p:normalViewPr>
  <p:slideViewPr>
    <p:cSldViewPr snapToGrid="0" snapToObjects="1">
      <p:cViewPr varScale="1">
        <p:scale>
          <a:sx n="154" d="100"/>
          <a:sy n="154" d="100"/>
        </p:scale>
        <p:origin x="1216" y="1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A5F62A9-2A4D-9845-BABF-F848678ED837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BAD3F6-30FF-D245-BCB9-69796F14013D}"/>
              </a:ext>
            </a:extLst>
          </p:cNvPr>
          <p:cNvSpPr/>
          <p:nvPr/>
        </p:nvSpPr>
        <p:spPr>
          <a:xfrm>
            <a:off x="4156362" y="183555"/>
            <a:ext cx="4871261" cy="400110"/>
          </a:xfrm>
          <a:prstGeom prst="rect">
            <a:avLst/>
          </a:prstGeom>
          <a:solidFill>
            <a:srgbClr val="F3F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03ACD89-CDAF-B041-AD89-B2BDC5723E8B}"/>
              </a:ext>
            </a:extLst>
          </p:cNvPr>
          <p:cNvSpPr/>
          <p:nvPr/>
        </p:nvSpPr>
        <p:spPr>
          <a:xfrm>
            <a:off x="4156362" y="694094"/>
            <a:ext cx="4871261" cy="4921128"/>
          </a:xfrm>
          <a:prstGeom prst="rect">
            <a:avLst/>
          </a:prstGeom>
          <a:noFill/>
          <a:ln w="28575">
            <a:solidFill>
              <a:srgbClr val="7CA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C65469-D06B-D24D-9D6A-970885C93B66}"/>
              </a:ext>
            </a:extLst>
          </p:cNvPr>
          <p:cNvSpPr/>
          <p:nvPr/>
        </p:nvSpPr>
        <p:spPr>
          <a:xfrm>
            <a:off x="50139" y="1421476"/>
            <a:ext cx="3338462" cy="2560319"/>
          </a:xfrm>
          <a:prstGeom prst="rect">
            <a:avLst/>
          </a:prstGeom>
          <a:solidFill>
            <a:srgbClr val="D4E7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E16AC-524E-2945-929D-A8EB71F97091}"/>
              </a:ext>
            </a:extLst>
          </p:cNvPr>
          <p:cNvSpPr txBox="1"/>
          <p:nvPr/>
        </p:nvSpPr>
        <p:spPr>
          <a:xfrm>
            <a:off x="4156362" y="730284"/>
            <a:ext cx="435428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解説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C1801E-49EF-4C4B-9E88-B410E44AAF37}"/>
              </a:ext>
            </a:extLst>
          </p:cNvPr>
          <p:cNvSpPr txBox="1"/>
          <p:nvPr/>
        </p:nvSpPr>
        <p:spPr>
          <a:xfrm>
            <a:off x="4156362" y="1227941"/>
            <a:ext cx="5091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今までよく　　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命令を使用してきましたが、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スプライトを端まで歩かせたいときは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ループ処理を使うとコンパクトに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まとめることができます。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BD3F65-2CFF-AE49-AD07-8DFD984DBCE6}"/>
              </a:ext>
            </a:extLst>
          </p:cNvPr>
          <p:cNvSpPr txBox="1"/>
          <p:nvPr/>
        </p:nvSpPr>
        <p:spPr>
          <a:xfrm>
            <a:off x="4597000" y="176627"/>
            <a:ext cx="5920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「猫をずっと歩かせてみよう！</a:t>
            </a:r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」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871B03-9EFC-AE45-846C-91106798A3CC}"/>
              </a:ext>
            </a:extLst>
          </p:cNvPr>
          <p:cNvSpPr txBox="1"/>
          <p:nvPr/>
        </p:nvSpPr>
        <p:spPr>
          <a:xfrm>
            <a:off x="50137" y="755383"/>
            <a:ext cx="187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◆解答例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3438BC7-7F3D-1444-8F50-ABE6033B935B}"/>
              </a:ext>
            </a:extLst>
          </p:cNvPr>
          <p:cNvSpPr txBox="1"/>
          <p:nvPr/>
        </p:nvSpPr>
        <p:spPr>
          <a:xfrm>
            <a:off x="4156362" y="2428270"/>
            <a:ext cx="4974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前回までの要領で、　　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  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ブロックを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使用し、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　　　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と、今回は　　　　　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命令も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使用します。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これらを組み合わせることで、スプライトが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永遠に前方向に歩き続け、画面の端に到達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したときは跳ね返り続けるという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プログラムが完成します。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A9723C7C-0530-9E44-92DC-B289378A2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026" y="2483826"/>
            <a:ext cx="681297" cy="258641"/>
          </a:xfrm>
          <a:prstGeom prst="rect">
            <a:avLst/>
          </a:prstGeom>
        </p:spPr>
      </p:pic>
      <p:pic>
        <p:nvPicPr>
          <p:cNvPr id="38" name="図 37" descr="記号, ストリート, イエロー が含まれている画像&#10;&#10;自動的に生成された説明">
            <a:extLst>
              <a:ext uri="{FF2B5EF4-FFF2-40B4-BE49-F238E27FC236}">
                <a16:creationId xmlns:a16="http://schemas.microsoft.com/office/drawing/2014/main" id="{690E1915-88BE-3647-8A7C-996E11824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8" y="1492674"/>
            <a:ext cx="3167772" cy="239067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1395A2-CE73-0142-9D9E-4E9920D20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864" y="1297651"/>
            <a:ext cx="742950" cy="247650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6BAFC247-0D6B-D340-B0B5-CE69464DA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061" y="2769478"/>
            <a:ext cx="776201" cy="258733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2E680D28-3BF7-F74C-871A-C8E7CF32D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814" y="2762550"/>
            <a:ext cx="1213543" cy="31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4830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条件分岐１" id="{7737267F-BE2C-E54D-A785-992638AA558F}" vid="{8E3EBB13-5BDB-D843-95D3-586672866B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テンプレート4-3</Template>
  <TotalTime>40</TotalTime>
  <Words>95</Words>
  <Application>Microsoft Macintosh PowerPoint</Application>
  <PresentationFormat>画面に合わせる (16:10)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ヒラギノ角ゴ ProN W3</vt:lpstr>
      <vt:lpstr>Arial</vt:lpstr>
      <vt:lpstr>Calibri</vt:lpstr>
      <vt:lpstr>テンプレート4-3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世戸　祥貴</dc:creator>
  <cp:lastModifiedBy>世戸　祥貴</cp:lastModifiedBy>
  <cp:revision>6</cp:revision>
  <cp:lastPrinted>2014-10-13T07:32:32Z</cp:lastPrinted>
  <dcterms:created xsi:type="dcterms:W3CDTF">2019-11-27T08:18:50Z</dcterms:created>
  <dcterms:modified xsi:type="dcterms:W3CDTF">2019-11-28T06:40:23Z</dcterms:modified>
</cp:coreProperties>
</file>