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5715000" type="screen16x10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9F9F9"/>
    <a:srgbClr val="F3F0CD"/>
    <a:srgbClr val="F7F5DE"/>
    <a:srgbClr val="D4E7F4"/>
    <a:srgbClr val="AAD4F4"/>
    <a:srgbClr val="7CAFFF"/>
    <a:srgbClr val="D8F4D5"/>
    <a:srgbClr val="DFF1C8"/>
    <a:srgbClr val="E1F9EA"/>
    <a:srgbClr val="F2D1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75" autoAdjust="0"/>
    <p:restoredTop sz="94694"/>
  </p:normalViewPr>
  <p:slideViewPr>
    <p:cSldViewPr snapToGrid="0" snapToObjects="1">
      <p:cViewPr varScale="1">
        <p:scale>
          <a:sx n="154" d="100"/>
          <a:sy n="154" d="100"/>
        </p:scale>
        <p:origin x="1216" y="18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45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70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10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58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72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66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56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56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96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32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36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77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A5F62A9-2A4D-9845-BABF-F848678ED837}"/>
              </a:ext>
            </a:extLst>
          </p:cNvPr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FBAD3F6-30FF-D245-BCB9-69796F14013D}"/>
              </a:ext>
            </a:extLst>
          </p:cNvPr>
          <p:cNvSpPr/>
          <p:nvPr/>
        </p:nvSpPr>
        <p:spPr>
          <a:xfrm>
            <a:off x="4156362" y="183555"/>
            <a:ext cx="4871261" cy="400110"/>
          </a:xfrm>
          <a:prstGeom prst="rect">
            <a:avLst/>
          </a:prstGeom>
          <a:solidFill>
            <a:srgbClr val="F3F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03ACD89-CDAF-B041-AD89-B2BDC5723E8B}"/>
              </a:ext>
            </a:extLst>
          </p:cNvPr>
          <p:cNvSpPr/>
          <p:nvPr/>
        </p:nvSpPr>
        <p:spPr>
          <a:xfrm>
            <a:off x="4156362" y="694094"/>
            <a:ext cx="4871261" cy="4921128"/>
          </a:xfrm>
          <a:prstGeom prst="rect">
            <a:avLst/>
          </a:prstGeom>
          <a:noFill/>
          <a:ln w="28575">
            <a:solidFill>
              <a:srgbClr val="7CA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BC65469-D06B-D24D-9D6A-970885C93B66}"/>
              </a:ext>
            </a:extLst>
          </p:cNvPr>
          <p:cNvSpPr/>
          <p:nvPr/>
        </p:nvSpPr>
        <p:spPr>
          <a:xfrm>
            <a:off x="50139" y="1421476"/>
            <a:ext cx="3324828" cy="3108960"/>
          </a:xfrm>
          <a:prstGeom prst="rect">
            <a:avLst/>
          </a:prstGeom>
          <a:solidFill>
            <a:srgbClr val="D4E7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EE16AC-524E-2945-929D-A8EB71F97091}"/>
              </a:ext>
            </a:extLst>
          </p:cNvPr>
          <p:cNvSpPr txBox="1"/>
          <p:nvPr/>
        </p:nvSpPr>
        <p:spPr>
          <a:xfrm>
            <a:off x="4156362" y="730284"/>
            <a:ext cx="435428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◆</a:t>
            </a:r>
            <a:r>
              <a:rPr kumimoji="1"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解説</a:t>
            </a:r>
            <a:endParaRPr kumimoji="1" lang="ja-JP" altLang="en-US" sz="3200" dirty="0">
              <a:solidFill>
                <a:srgbClr val="7030A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7C1801E-49EF-4C4B-9E88-B410E44AAF37}"/>
              </a:ext>
            </a:extLst>
          </p:cNvPr>
          <p:cNvSpPr txBox="1"/>
          <p:nvPr/>
        </p:nvSpPr>
        <p:spPr>
          <a:xfrm>
            <a:off x="4156362" y="1227941"/>
            <a:ext cx="5091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Scratch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では、スプライトのが動く画面の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背景を設定することができます。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画面右下の　　をクリックし、好きな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背景画像を２枚用意しましょう。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5BD3F65-2CFF-AE49-AD07-8DFD984DBCE6}"/>
              </a:ext>
            </a:extLst>
          </p:cNvPr>
          <p:cNvSpPr txBox="1"/>
          <p:nvPr/>
        </p:nvSpPr>
        <p:spPr>
          <a:xfrm>
            <a:off x="4696753" y="183555"/>
            <a:ext cx="5920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>
                <a:latin typeface="ヒラギノ角ゴ ProN W3"/>
                <a:ea typeface="ヒラギノ角ゴ ProN W3"/>
                <a:cs typeface="ヒラギノ角ゴ ProN W3"/>
              </a:rPr>
              <a:t>「背景を変え続けてみよう！</a:t>
            </a:r>
            <a:r>
              <a:rPr lang="ja-JP" altLang="en-US" sz="2000">
                <a:latin typeface="ヒラギノ角ゴ ProN W3"/>
                <a:ea typeface="ヒラギノ角ゴ ProN W3"/>
                <a:cs typeface="ヒラギノ角ゴ ProN W3"/>
              </a:rPr>
              <a:t>」</a:t>
            </a:r>
            <a:endParaRPr kumimoji="1" lang="ja-JP" altLang="en-US" sz="2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B871B03-9EFC-AE45-846C-91106798A3CC}"/>
              </a:ext>
            </a:extLst>
          </p:cNvPr>
          <p:cNvSpPr txBox="1"/>
          <p:nvPr/>
        </p:nvSpPr>
        <p:spPr>
          <a:xfrm>
            <a:off x="50137" y="755383"/>
            <a:ext cx="1878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◆解答例</a:t>
            </a:r>
            <a:endParaRPr kumimoji="1" lang="ja-JP" altLang="en-US" sz="3200" dirty="0">
              <a:solidFill>
                <a:srgbClr val="7030A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3438BC7-7F3D-1444-8F50-ABE6033B935B}"/>
              </a:ext>
            </a:extLst>
          </p:cNvPr>
          <p:cNvSpPr txBox="1"/>
          <p:nvPr/>
        </p:nvSpPr>
        <p:spPr>
          <a:xfrm>
            <a:off x="4156362" y="2428270"/>
            <a:ext cx="49748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もはやお馴染みとなった</a:t>
            </a:r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 </a:t>
            </a:r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　　</a:t>
            </a:r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  </a:t>
            </a:r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ブロックを</a:t>
            </a:r>
            <a:endParaRPr kumimoji="1"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使用し、　　　　ブロックをクリックし、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それぞれ用意した背景を選択して完成に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なります。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解答例はあくまで一例ですので、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お好きな背景を選んでください</a:t>
            </a:r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。</a:t>
            </a:r>
            <a:endParaRPr kumimoji="1"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また、　　　　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 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命令を使用したときと同じく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処理の合間に感覚を開けなければ隙間なく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画像が変わり続けるので注意が必要です。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A9723C7C-0530-9E44-92DC-B289378A2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465" y="2513281"/>
            <a:ext cx="681297" cy="258641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583008E8-B946-4A46-B432-529BB267F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47" y="1526001"/>
            <a:ext cx="3074761" cy="2916977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402958CE-B91A-4F40-89E1-B1119BF8F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0157" y="1812716"/>
            <a:ext cx="304455" cy="299464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775294E4-80CF-924C-854C-974C395BC6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2342" y="2771922"/>
            <a:ext cx="939800" cy="260350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FDA151D2-113B-5147-ACC4-284200DEC0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5449" y="4392269"/>
            <a:ext cx="11049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14830"/>
      </p:ext>
    </p:extLst>
  </p:cSld>
  <p:clrMapOvr>
    <a:masterClrMapping/>
  </p:clrMapOvr>
</p:sld>
</file>

<file path=ppt/theme/theme1.xml><?xml version="1.0" encoding="utf-8"?>
<a:theme xmlns:a="http://schemas.openxmlformats.org/drawingml/2006/main" name="テンプレート4-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chemeClr val="tx1"/>
            </a:solidFill>
            <a:latin typeface="ヒラギノ角ゴ ProN W3"/>
            <a:ea typeface="ヒラギノ角ゴ ProN W3"/>
            <a:cs typeface="ヒラギノ角ゴ ProN W3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dirty="0" smtClean="0">
            <a:latin typeface="ヒラギノ角ゴ ProN W3"/>
            <a:ea typeface="ヒラギノ角ゴ ProN W3"/>
            <a:cs typeface="ヒラギノ角ゴ ProN W3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条件分岐１" id="{7737267F-BE2C-E54D-A785-992638AA558F}" vid="{8E3EBB13-5BDB-D843-95D3-586672866B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テンプレート4-3</Template>
  <TotalTime>47</TotalTime>
  <Words>112</Words>
  <Application>Microsoft Macintosh PowerPoint</Application>
  <PresentationFormat>画面に合わせる (16:10)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ヒラギノ角ゴ ProN W3</vt:lpstr>
      <vt:lpstr>Arial</vt:lpstr>
      <vt:lpstr>Calibri</vt:lpstr>
      <vt:lpstr>テンプレート4-3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世戸　祥貴</dc:creator>
  <cp:lastModifiedBy>世戸　祥貴</cp:lastModifiedBy>
  <cp:revision>7</cp:revision>
  <cp:lastPrinted>2014-10-13T07:32:32Z</cp:lastPrinted>
  <dcterms:created xsi:type="dcterms:W3CDTF">2019-11-27T08:18:50Z</dcterms:created>
  <dcterms:modified xsi:type="dcterms:W3CDTF">2019-11-28T06:46:57Z</dcterms:modified>
</cp:coreProperties>
</file>