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9F9"/>
    <a:srgbClr val="F3F0CD"/>
    <a:srgbClr val="F7F5DE"/>
    <a:srgbClr val="D4E7F4"/>
    <a:srgbClr val="AAD4F4"/>
    <a:srgbClr val="7CAFFF"/>
    <a:srgbClr val="D8F4D5"/>
    <a:srgbClr val="DFF1C8"/>
    <a:srgbClr val="E1F9EA"/>
    <a:srgbClr val="F2D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0" autoAdjust="0"/>
    <p:restoredTop sz="94694"/>
  </p:normalViewPr>
  <p:slideViewPr>
    <p:cSldViewPr snapToGrid="0" snapToObjects="1">
      <p:cViewPr varScale="1">
        <p:scale>
          <a:sx n="147" d="100"/>
          <a:sy n="147" d="100"/>
        </p:scale>
        <p:origin x="-144" y="3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0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5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6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6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3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3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46BF-520C-8945-8905-F8B705749369}" type="datetimeFigureOut">
              <a:rPr kumimoji="1" lang="ja-JP" altLang="en-US" smtClean="0"/>
              <a:t>2019/11/28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88FA-A6A0-2F46-98C4-D0DC1B907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7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5F62A9-2A4D-9845-BABF-F848678ED83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BAD3F6-30FF-D245-BCB9-69796F14013D}"/>
              </a:ext>
            </a:extLst>
          </p:cNvPr>
          <p:cNvSpPr/>
          <p:nvPr/>
        </p:nvSpPr>
        <p:spPr>
          <a:xfrm>
            <a:off x="4156362" y="183555"/>
            <a:ext cx="4871261" cy="400110"/>
          </a:xfrm>
          <a:prstGeom prst="rect">
            <a:avLst/>
          </a:prstGeom>
          <a:solidFill>
            <a:srgbClr val="F3F0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3ACD89-CDAF-B041-AD89-B2BDC5723E8B}"/>
              </a:ext>
            </a:extLst>
          </p:cNvPr>
          <p:cNvSpPr/>
          <p:nvPr/>
        </p:nvSpPr>
        <p:spPr>
          <a:xfrm>
            <a:off x="4156362" y="694094"/>
            <a:ext cx="4871261" cy="4921128"/>
          </a:xfrm>
          <a:prstGeom prst="rect">
            <a:avLst/>
          </a:prstGeom>
          <a:noFill/>
          <a:ln w="28575">
            <a:solidFill>
              <a:srgbClr val="7CA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C65469-D06B-D24D-9D6A-970885C93B66}"/>
              </a:ext>
            </a:extLst>
          </p:cNvPr>
          <p:cNvSpPr/>
          <p:nvPr/>
        </p:nvSpPr>
        <p:spPr>
          <a:xfrm>
            <a:off x="50139" y="1421476"/>
            <a:ext cx="3324828" cy="3108960"/>
          </a:xfrm>
          <a:prstGeom prst="rect">
            <a:avLst/>
          </a:prstGeom>
          <a:solidFill>
            <a:srgbClr val="D4E7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EE16AC-524E-2945-929D-A8EB71F97091}"/>
              </a:ext>
            </a:extLst>
          </p:cNvPr>
          <p:cNvSpPr txBox="1"/>
          <p:nvPr/>
        </p:nvSpPr>
        <p:spPr>
          <a:xfrm>
            <a:off x="4156362" y="730284"/>
            <a:ext cx="435428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</a:t>
            </a:r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解説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801E-49EF-4C4B-9E88-B410E44AAF37}"/>
              </a:ext>
            </a:extLst>
          </p:cNvPr>
          <p:cNvSpPr txBox="1"/>
          <p:nvPr/>
        </p:nvSpPr>
        <p:spPr>
          <a:xfrm>
            <a:off x="4156362" y="1227941"/>
            <a:ext cx="5091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スプライトには最初から（殆どの場合）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２枚の画像が設定されており、　　　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 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クリックすることでそれを増やしたり、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手書きのスプライトを作成することもできる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ようになります。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BD3F65-2CFF-AE49-AD07-8DFD984DBCE6}"/>
              </a:ext>
            </a:extLst>
          </p:cNvPr>
          <p:cNvSpPr txBox="1"/>
          <p:nvPr/>
        </p:nvSpPr>
        <p:spPr>
          <a:xfrm>
            <a:off x="4156362" y="183555"/>
            <a:ext cx="5920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>
                <a:latin typeface="ヒラギノ角ゴ ProN W3"/>
                <a:ea typeface="ヒラギノ角ゴ ProN W3"/>
                <a:cs typeface="ヒラギノ角ゴ ProN W3"/>
              </a:rPr>
              <a:t>「猫にアニメーションをつけてみよう</a:t>
            </a:r>
            <a:r>
              <a:rPr lang="ja-JP" altLang="en-US" sz="2000">
                <a:latin typeface="ヒラギノ角ゴ ProN W3"/>
                <a:ea typeface="ヒラギノ角ゴ ProN W3"/>
                <a:cs typeface="ヒラギノ角ゴ ProN W3"/>
              </a:rPr>
              <a:t>」</a:t>
            </a:r>
            <a:endParaRPr kumimoji="1" lang="ja-JP" altLang="en-US" sz="2000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871B03-9EFC-AE45-846C-91106798A3CC}"/>
              </a:ext>
            </a:extLst>
          </p:cNvPr>
          <p:cNvSpPr txBox="1"/>
          <p:nvPr/>
        </p:nvSpPr>
        <p:spPr>
          <a:xfrm>
            <a:off x="50137" y="755383"/>
            <a:ext cx="18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solidFill>
                  <a:srgbClr val="7030A0"/>
                </a:solidFill>
                <a:latin typeface="ヒラギノ角ゴ ProN W3"/>
                <a:ea typeface="ヒラギノ角ゴ ProN W3"/>
                <a:cs typeface="ヒラギノ角ゴ ProN W3"/>
              </a:rPr>
              <a:t>◆解答例</a:t>
            </a:r>
            <a:endParaRPr kumimoji="1" lang="ja-JP" altLang="en-US" sz="3200" dirty="0">
              <a:solidFill>
                <a:srgbClr val="7030A0"/>
              </a:solidFill>
              <a:latin typeface="ヒラギノ角ゴ ProN W3"/>
              <a:ea typeface="ヒラギノ角ゴ ProN W3"/>
              <a:cs typeface="ヒラギノ角ゴ ProN W3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438BC7-7F3D-1444-8F50-ABE6033B935B}"/>
              </a:ext>
            </a:extLst>
          </p:cNvPr>
          <p:cNvSpPr txBox="1"/>
          <p:nvPr/>
        </p:nvSpPr>
        <p:spPr>
          <a:xfrm>
            <a:off x="4156362" y="2669123"/>
            <a:ext cx="497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今回は</a:t>
            </a:r>
            <a:r>
              <a:rPr lang="en-US" altLang="ja-JP" dirty="0">
                <a:latin typeface="ヒラギノ角ゴ ProN W3"/>
                <a:ea typeface="ヒラギノ角ゴ ProN W3"/>
                <a:cs typeface="ヒラギノ角ゴ ProN W3"/>
              </a:rPr>
              <a:t>Cat</a:t>
            </a:r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のデフォルトの２枚を用いて、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スプライトにアニメーションをつけてみます。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　　　ブロックを使用し、　　　　　　と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</p:txBody>
      </p:sp>
      <p:pic>
        <p:nvPicPr>
          <p:cNvPr id="54" name="図 53" descr="駐車, 赤, 電話, バス が含まれている画像&#10;&#10;自動的に生成された説明">
            <a:extLst>
              <a:ext uri="{FF2B5EF4-FFF2-40B4-BE49-F238E27FC236}">
                <a16:creationId xmlns:a16="http://schemas.microsoft.com/office/drawing/2014/main" id="{4923705D-ED44-B240-8F73-EC31CE386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" y="1526776"/>
            <a:ext cx="3082668" cy="2865493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8391039F-51D4-5043-9CEE-C0F6CBDC2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033" y="1563203"/>
            <a:ext cx="774700" cy="215900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B6800CAC-3402-B64F-ACCD-1DB324CE1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0" y="3267541"/>
            <a:ext cx="685800" cy="260350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8C250203-2646-844F-9F13-ECC66C122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886" y="3260470"/>
            <a:ext cx="1426095" cy="302270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7E32BAE3-565F-6F4B-9F27-5C6FA8718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100" y="3583805"/>
            <a:ext cx="1465118" cy="322173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C06C468-89B1-284F-A90F-E658A8BC3279}"/>
              </a:ext>
            </a:extLst>
          </p:cNvPr>
          <p:cNvSpPr txBox="1"/>
          <p:nvPr/>
        </p:nvSpPr>
        <p:spPr>
          <a:xfrm>
            <a:off x="4229100" y="3564417"/>
            <a:ext cx="464877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　　　　　　命令を交互に行わせ続ける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ことで、スキンが交互に入れ替わり続け、</a:t>
            </a:r>
            <a:endParaRPr kumimoji="1"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lang="ja-JP" altLang="en-US">
                <a:latin typeface="ヒラギノ角ゴ ProN W3"/>
                <a:ea typeface="ヒラギノ角ゴ ProN W3"/>
                <a:cs typeface="ヒラギノ角ゴ ProN W3"/>
              </a:rPr>
              <a:t>スプライトが歩いているアニメーションを</a:t>
            </a:r>
            <a:endParaRPr lang="en-US" altLang="ja-JP" dirty="0">
              <a:latin typeface="ヒラギノ角ゴ ProN W3"/>
              <a:ea typeface="ヒラギノ角ゴ ProN W3"/>
              <a:cs typeface="ヒラギノ角ゴ ProN W3"/>
            </a:endParaRPr>
          </a:p>
          <a:p>
            <a:r>
              <a:rPr kumimoji="1" lang="ja-JP" altLang="en-US">
                <a:latin typeface="ヒラギノ角ゴ ProN W3"/>
                <a:ea typeface="ヒラギノ角ゴ ProN W3"/>
                <a:cs typeface="ヒラギノ角ゴ ProN W3"/>
              </a:rPr>
              <a:t>作ることができるようになります。</a:t>
            </a:r>
            <a:endParaRPr kumimoji="1" lang="ja-JP" altLang="en-US" dirty="0">
              <a:latin typeface="ヒラギノ角ゴ ProN W3"/>
              <a:ea typeface="ヒラギノ角ゴ ProN W3"/>
              <a:cs typeface="ヒラギノ角ゴ ProN W3"/>
            </a:endParaRPr>
          </a:p>
        </p:txBody>
      </p:sp>
    </p:spTree>
    <p:extLst>
      <p:ext uri="{BB962C8B-B14F-4D97-AF65-F5344CB8AC3E}">
        <p14:creationId xmlns:p14="http://schemas.microsoft.com/office/powerpoint/2010/main" val="296451483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4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/>
            </a:solidFill>
            <a:latin typeface="ヒラギノ角ゴ ProN W3"/>
            <a:ea typeface="ヒラギノ角ゴ ProN W3"/>
            <a:cs typeface="ヒラギノ角ゴ ProN W3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ヒラギノ角ゴ ProN W3"/>
            <a:ea typeface="ヒラギノ角ゴ ProN W3"/>
            <a:cs typeface="ヒラギノ角ゴ ProN W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条件分岐１" id="{7737267F-BE2C-E54D-A785-992638AA558F}" vid="{8E3EBB13-5BDB-D843-95D3-586672866B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テンプレート4-3</Template>
  <TotalTime>54</TotalTime>
  <Words>113</Words>
  <Application>Microsoft Macintosh PowerPoint</Application>
  <PresentationFormat>画面に合わせる (16:10)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ヒラギノ角ゴ ProN W3</vt:lpstr>
      <vt:lpstr>Arial</vt:lpstr>
      <vt:lpstr>Calibri</vt:lpstr>
      <vt:lpstr>テンプレート4-3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世戸　祥貴</dc:creator>
  <cp:lastModifiedBy>世戸　祥貴</cp:lastModifiedBy>
  <cp:revision>8</cp:revision>
  <cp:lastPrinted>2014-10-13T07:32:32Z</cp:lastPrinted>
  <dcterms:created xsi:type="dcterms:W3CDTF">2019-11-27T08:18:50Z</dcterms:created>
  <dcterms:modified xsi:type="dcterms:W3CDTF">2019-11-28T06:54:22Z</dcterms:modified>
</cp:coreProperties>
</file>