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7901" y="1370996"/>
            <a:ext cx="3376489" cy="2649951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7941"/>
            <a:ext cx="5091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ブロックを使用することで、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（　）内で指定された回数しかループを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行わない処理が可能になります。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089858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「回数を指定したループを使ってみよう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6362" y="2217036"/>
            <a:ext cx="497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繰り返し問題３で使用した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と、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を使用して作ったプログラムの、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184728" y="2826547"/>
            <a:ext cx="506283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ブロックを使っていた部分を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ブロックに置き換えてみましょう。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このプログラムを実行すると、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ブロックで指定された回数分、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スプライトが右に動き、もしも端に着いた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ならば跳ね返ります。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2A375F0C-FA0B-3840-A361-A3CF7B2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1485966"/>
            <a:ext cx="3212405" cy="242001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706B61E-46D0-7845-AE8B-8B245528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252172"/>
            <a:ext cx="884702" cy="30651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69B61DAF-4F07-6D4B-9EF5-BF938307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64" y="2555460"/>
            <a:ext cx="1096433" cy="286026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5F8B9AF6-E525-774B-924F-780452DD4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011" y="2258319"/>
            <a:ext cx="884266" cy="29475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847D4B2-81AF-754B-A784-68B6ACD1E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2885656"/>
            <a:ext cx="758536" cy="28796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CDBC506-7F0D-DA40-B081-5D9A34EA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75" y="2857957"/>
            <a:ext cx="815135" cy="282409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A2A812AA-AC27-C047-8652-9AEFFB1C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42" y="3978556"/>
            <a:ext cx="782294" cy="2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67</TotalTime>
  <Words>107</Words>
  <Application>Microsoft Macintosh PowerPoint</Application>
  <PresentationFormat>画面に合わせる (16:10)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9</cp:revision>
  <cp:lastPrinted>2014-10-13T07:32:32Z</cp:lastPrinted>
  <dcterms:created xsi:type="dcterms:W3CDTF">2019-11-27T08:18:50Z</dcterms:created>
  <dcterms:modified xsi:type="dcterms:W3CDTF">2019-11-28T07:06:49Z</dcterms:modified>
</cp:coreProperties>
</file>