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7901" y="1575309"/>
            <a:ext cx="3395255" cy="201579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23110" y="1227941"/>
            <a:ext cx="5091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今回はタイマーを使用したループを作って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みましょう。タイマーとは、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Scratch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が内部で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時間を計測している時計のようなもので、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普段は表示こそされていませんが、プログラムを実行した際にその時間を計測しています。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3990102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「時間を指定したループを使ってみよう！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31272" y="2667769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まず、　　ブロックと　　　　ブロックを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組み合わせることで、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「タイマーが○秒より大きい」ことを条件とするブロックを作成します。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137293" y="3775887"/>
            <a:ext cx="506283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これを、　　　　ブロックにはめ込むことで、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「タイマーが○秒を超えるまで処理を行う」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今回は　　　　　　　命令を使用して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いますが、　　　等に置き換え、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内の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数字を変更してみるのもいいかもしれません。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80" name="図 79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398B04CA-3461-7449-8032-6670B033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5" y="1695841"/>
            <a:ext cx="3199555" cy="1790059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B0A2D18-7843-5149-8F71-E0BD36D7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97" y="2690391"/>
            <a:ext cx="548422" cy="29083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41F5343C-0F09-E04B-88DE-2C0DC9B3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57" y="2699022"/>
            <a:ext cx="871997" cy="27356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3523FD2-ABE0-F74B-B3B5-5FE4718E3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467" y="3817585"/>
            <a:ext cx="1039199" cy="272005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3B7D078D-DA32-E740-830E-906196D5D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840" y="4658647"/>
            <a:ext cx="1434144" cy="272552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1263739B-956C-D242-A039-F3DDF923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649" y="4938716"/>
            <a:ext cx="773744" cy="257915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914268F9-7CC9-9F4A-AD08-53E7A69C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71" y="4923063"/>
            <a:ext cx="871997" cy="2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79</TotalTime>
  <Words>145</Words>
  <Application>Microsoft Macintosh PowerPoint</Application>
  <PresentationFormat>画面に合わせる (16:10)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11</cp:revision>
  <cp:lastPrinted>2014-10-13T07:32:32Z</cp:lastPrinted>
  <dcterms:created xsi:type="dcterms:W3CDTF">2019-11-27T08:18:50Z</dcterms:created>
  <dcterms:modified xsi:type="dcterms:W3CDTF">2019-11-28T07:19:21Z</dcterms:modified>
</cp:coreProperties>
</file>