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7901" y="1575309"/>
            <a:ext cx="3370317" cy="2049040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23110" y="1227941"/>
            <a:ext cx="5091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前回はタイマーを使いましたが、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キーが押されたときやマウスが押されたときを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ループの終了条件と設定することも可能です。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031667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「様々な条件をループに組み込もう！１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23110" y="2151271"/>
            <a:ext cx="497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 命令の中に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        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 や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4139581" y="2474606"/>
            <a:ext cx="50628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              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を入れることで、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マウスが押されたときや、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特定のキーが押されたときなどを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ループの終了条件に設定することが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できるようになります。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95" name="図 94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296776B9-1D1B-7240-BCCD-B5690666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9" y="1658147"/>
            <a:ext cx="3230102" cy="1866450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7815841F-C2CE-EF45-B447-05008E06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863" y="2197407"/>
            <a:ext cx="1058511" cy="277060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E8F7470D-A6E3-1D4D-AFF2-196EF054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00" y="2514801"/>
            <a:ext cx="1395268" cy="305914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F3457D66-E5AF-4441-B78C-F025D267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119" y="2174557"/>
            <a:ext cx="962305" cy="2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92</TotalTime>
  <Words>89</Words>
  <Application>Microsoft Macintosh PowerPoint</Application>
  <PresentationFormat>画面に合わせる (16:10)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13</cp:revision>
  <cp:lastPrinted>2014-10-13T07:32:32Z</cp:lastPrinted>
  <dcterms:created xsi:type="dcterms:W3CDTF">2019-11-27T08:18:50Z</dcterms:created>
  <dcterms:modified xsi:type="dcterms:W3CDTF">2019-11-28T07:31:47Z</dcterms:modified>
</cp:coreProperties>
</file>