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8" autoAdjust="0"/>
    <p:restoredTop sz="94694"/>
  </p:normalViewPr>
  <p:slideViewPr>
    <p:cSldViewPr snapToGrid="0" snapToObjects="1">
      <p:cViewPr varScale="1">
        <p:scale>
          <a:sx n="170" d="100"/>
          <a:sy n="170" d="100"/>
        </p:scale>
        <p:origin x="184" y="4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37901" y="1575308"/>
            <a:ext cx="3522263" cy="2209707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23110" y="1227941"/>
            <a:ext cx="509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また、　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 ブロックは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ブロック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などと組み合わせることで、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タイマーだけでなく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x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座標や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y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座標を条件と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して設定することができるようになります。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031667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「様々な条件をループに組み込もう！２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56362" y="3541618"/>
            <a:ext cx="4974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解答例の場合は、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x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軸が５０になるまで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x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軸と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y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軸が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10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ずつ上がっていくプログラムに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なっています。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スプライトをマイナス方向（左側）に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動かした時と、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x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軸が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0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の状態から処理を始めた時で、処理回数が変わるのでぜひ確認して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みてください。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4159639" y="2405648"/>
            <a:ext cx="506283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まず、　　　ブロックの中に　　や　　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ブロックを入れ、　　　　と組み合わせ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「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x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座標（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y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座標）が○までループを繰り返す」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プログラムが完成します。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7815841F-C2CE-EF45-B447-05008E06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34" y="1286958"/>
            <a:ext cx="1058511" cy="277060"/>
          </a:xfrm>
          <a:prstGeom prst="rect">
            <a:avLst/>
          </a:prstGeom>
        </p:spPr>
      </p:pic>
      <p:pic>
        <p:nvPicPr>
          <p:cNvPr id="103" name="図 102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569D7048-2EC8-974F-85A2-540E7676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7" y="1657316"/>
            <a:ext cx="3339466" cy="2049040"/>
          </a:xfrm>
          <a:prstGeom prst="rect">
            <a:avLst/>
          </a:prstGeom>
        </p:spPr>
      </p:pic>
      <p:pic>
        <p:nvPicPr>
          <p:cNvPr id="105" name="図 104">
            <a:extLst>
              <a:ext uri="{FF2B5EF4-FFF2-40B4-BE49-F238E27FC236}">
                <a16:creationId xmlns:a16="http://schemas.microsoft.com/office/drawing/2014/main" id="{42237D06-DE99-4844-AEB0-2C069E569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068" y="1275476"/>
            <a:ext cx="765331" cy="257563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68B0816B-7FBA-BA4C-984F-F0C71A42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34" y="2460516"/>
            <a:ext cx="765331" cy="257563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C2D8E3BC-37CC-6441-A9ED-4A367A2DB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285" y="2459407"/>
            <a:ext cx="393920" cy="257563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438061F3-994E-D148-A671-DD0C10B96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3695" y="2459407"/>
            <a:ext cx="413828" cy="267771"/>
          </a:xfrm>
          <a:prstGeom prst="rect">
            <a:avLst/>
          </a:prstGeom>
        </p:spPr>
      </p:pic>
      <p:pic>
        <p:nvPicPr>
          <p:cNvPr id="113" name="図 112">
            <a:extLst>
              <a:ext uri="{FF2B5EF4-FFF2-40B4-BE49-F238E27FC236}">
                <a16:creationId xmlns:a16="http://schemas.microsoft.com/office/drawing/2014/main" id="{F1AF129F-97C0-9742-B22F-FA11DDDB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23" y="2718970"/>
            <a:ext cx="1058511" cy="2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103</TotalTime>
  <Words>143</Words>
  <Application>Microsoft Macintosh PowerPoint</Application>
  <PresentationFormat>画面に合わせる (16:10)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14</cp:revision>
  <cp:lastPrinted>2014-10-13T07:32:32Z</cp:lastPrinted>
  <dcterms:created xsi:type="dcterms:W3CDTF">2019-11-27T08:18:50Z</dcterms:created>
  <dcterms:modified xsi:type="dcterms:W3CDTF">2019-11-28T07:42:51Z</dcterms:modified>
</cp:coreProperties>
</file>