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F9"/>
    <a:srgbClr val="F3F0CD"/>
    <a:srgbClr val="F7F5DE"/>
    <a:srgbClr val="D4E7F4"/>
    <a:srgbClr val="AAD4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94"/>
  </p:normalViewPr>
  <p:slideViewPr>
    <p:cSldViewPr snapToGrid="0" snapToObjects="1">
      <p:cViewPr varScale="1">
        <p:scale>
          <a:sx n="154" d="100"/>
          <a:sy n="154" d="100"/>
        </p:scale>
        <p:origin x="1216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4156362" y="183555"/>
            <a:ext cx="4871261" cy="400110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4156362" y="694094"/>
            <a:ext cx="4871261" cy="492112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50138" y="1421477"/>
            <a:ext cx="3591762" cy="1961804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4156362" y="730284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C1801E-49EF-4C4B-9E88-B410E44AAF37}"/>
              </a:ext>
            </a:extLst>
          </p:cNvPr>
          <p:cNvSpPr txBox="1"/>
          <p:nvPr/>
        </p:nvSpPr>
        <p:spPr>
          <a:xfrm>
            <a:off x="4119035" y="1256495"/>
            <a:ext cx="4796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プログラムは、一番上の命令を処理した後、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その下の命令を処理し、さらにその下の命令を処理するといったように、上から下の順番で命令を処理していきます。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4119035" y="194206"/>
            <a:ext cx="592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「猫を動かし、大きさを変えてみよう！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50137" y="755383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A4784C2-2031-7D40-992B-6664AB372E26}"/>
              </a:ext>
            </a:extLst>
          </p:cNvPr>
          <p:cNvSpPr txBox="1"/>
          <p:nvPr/>
        </p:nvSpPr>
        <p:spPr>
          <a:xfrm>
            <a:off x="4119035" y="3815571"/>
            <a:ext cx="497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この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つのブロックを組み合わせて実行する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ことで、目標となるスプライトが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右に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10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歩動き、大きさが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50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大きくなる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プログラムが完成します。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4119035" y="2601040"/>
            <a:ext cx="497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まず、問題（目標）を達成させるためには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 命令と　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命令が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スプライト（猫）には必要になります。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1618BC4-7461-BE48-A749-745C0D45A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" y="1574868"/>
            <a:ext cx="3347143" cy="163090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394E5F-F720-5940-AEB5-CD4C64F5D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768" y="2962303"/>
            <a:ext cx="763791" cy="2545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309F29B-F838-EA41-AD83-05DD5F54D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807" y="2946607"/>
            <a:ext cx="933522" cy="2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１" id="{7737267F-BE2C-E54D-A785-992638AA558F}" vid="{8E3EBB13-5BDB-D843-95D3-586672866B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17</TotalTime>
  <Words>121</Words>
  <Application>Microsoft Macintosh PowerPoint</Application>
  <PresentationFormat>画面に合わせる (16:10)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3</cp:revision>
  <cp:lastPrinted>2014-10-13T07:32:32Z</cp:lastPrinted>
  <dcterms:created xsi:type="dcterms:W3CDTF">2019-11-27T08:18:50Z</dcterms:created>
  <dcterms:modified xsi:type="dcterms:W3CDTF">2019-11-27T08:36:34Z</dcterms:modified>
</cp:coreProperties>
</file>