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6104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50137" y="1421477"/>
            <a:ext cx="3815281" cy="1729047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30285" y="1230396"/>
            <a:ext cx="497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Scratch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をはじめとしたビジュアルプログラミングならではの要素として、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スプライトに喋らせたりすることができます。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924885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「猫を喋らせてみよう！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784C2-2031-7D40-992B-6664AB372E26}"/>
              </a:ext>
            </a:extLst>
          </p:cNvPr>
          <p:cNvSpPr txBox="1"/>
          <p:nvPr/>
        </p:nvSpPr>
        <p:spPr>
          <a:xfrm>
            <a:off x="4130283" y="3351272"/>
            <a:ext cx="497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これを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つ組み合わせた状態で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( )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内の言葉を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「こんにちは！」と「さようなら！」に変更したものが今回の解答例となります。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30283" y="2129251"/>
            <a:ext cx="497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スプライトに何かを喋らせたいときは、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命令を使用します。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(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内を自由に変更することで、好きな言葉を喋らせることができます。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5B94F4F2-A01D-7746-B96E-28FEEFC7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5" y="1513388"/>
            <a:ext cx="3589749" cy="1487507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43348888-8CF3-174D-A983-9DC0E983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78" y="2479869"/>
            <a:ext cx="1029525" cy="2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55</TotalTime>
  <Words>106</Words>
  <Application>Microsoft Macintosh PowerPoint</Application>
  <PresentationFormat>画面に合わせる (16:10)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8</cp:revision>
  <cp:lastPrinted>2014-10-13T07:32:32Z</cp:lastPrinted>
  <dcterms:created xsi:type="dcterms:W3CDTF">2019-11-27T08:18:50Z</dcterms:created>
  <dcterms:modified xsi:type="dcterms:W3CDTF">2019-11-27T09:14:00Z</dcterms:modified>
</cp:coreProperties>
</file>