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AD4F4"/>
    <a:srgbClr val="F9F9F9"/>
    <a:srgbClr val="F3F0CD"/>
    <a:srgbClr val="F7F5DE"/>
    <a:srgbClr val="D4E7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3" autoAdjust="0"/>
    <p:restoredTop sz="94694"/>
  </p:normalViewPr>
  <p:slideViewPr>
    <p:cSldViewPr snapToGrid="0" snapToObjects="1">
      <p:cViewPr varScale="1">
        <p:scale>
          <a:sx n="166" d="100"/>
          <a:sy n="166" d="100"/>
        </p:scale>
        <p:origin x="9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183555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50138" y="1421478"/>
            <a:ext cx="3745776" cy="2036338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56362" y="1221261"/>
            <a:ext cx="497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変数の次は、乱数を使用した問題です。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924885" y="183555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「乱数を使ってみよう！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4784C2-2031-7D40-992B-6664AB372E26}"/>
              </a:ext>
            </a:extLst>
          </p:cNvPr>
          <p:cNvSpPr txBox="1"/>
          <p:nvPr/>
        </p:nvSpPr>
        <p:spPr>
          <a:xfrm>
            <a:off x="4150893" y="2699750"/>
            <a:ext cx="4974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解答例の場合、変数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a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には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を使用することで、１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〜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１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までの数字がランダムに使われるようになります。これはこのプログラムを実行するたびに変わります。次に、変数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b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には「１」を設定しておき、変数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c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を変数</a:t>
            </a:r>
            <a:r>
              <a:rPr lang="en-US" altLang="ja-JP" dirty="0" err="1">
                <a:latin typeface="ヒラギノ角ゴ ProN W3"/>
                <a:ea typeface="ヒラギノ角ゴ ProN W3"/>
                <a:cs typeface="ヒラギノ角ゴ ProN W3"/>
              </a:rPr>
              <a:t>a+b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と同値に設定することで、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（１</a:t>
            </a:r>
            <a:r>
              <a:rPr lang="en-US" altLang="ja-JP" dirty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〜10</a:t>
            </a:r>
            <a:r>
              <a:rPr lang="ja-JP" altLang="en-US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の中からランダム）＋</a:t>
            </a:r>
            <a:r>
              <a:rPr lang="ja-JP" altLang="en-US">
                <a:solidFill>
                  <a:srgbClr val="FFC000"/>
                </a:solidFill>
                <a:latin typeface="ヒラギノ角ゴ ProN W3"/>
                <a:ea typeface="ヒラギノ角ゴ ProN W3"/>
                <a:cs typeface="ヒラギノ角ゴ ProN W3"/>
              </a:rPr>
              <a:t>１</a:t>
            </a:r>
            <a:r>
              <a:rPr lang="ja-JP" altLang="en-US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＝</a:t>
            </a:r>
            <a:r>
              <a:rPr lang="ja-JP" altLang="en-US">
                <a:solidFill>
                  <a:schemeClr val="accent3"/>
                </a:solidFill>
                <a:latin typeface="ヒラギノ角ゴ ProN W3"/>
                <a:ea typeface="ヒラギノ角ゴ ProN W3"/>
                <a:cs typeface="ヒラギノ角ゴ ProN W3"/>
              </a:rPr>
              <a:t>変数</a:t>
            </a:r>
            <a:r>
              <a:rPr lang="en-US" altLang="ja-JP" dirty="0">
                <a:solidFill>
                  <a:schemeClr val="accent3"/>
                </a:solidFill>
                <a:latin typeface="ヒラギノ角ゴ ProN W3"/>
                <a:ea typeface="ヒラギノ角ゴ ProN W3"/>
                <a:cs typeface="ヒラギノ角ゴ ProN W3"/>
              </a:rPr>
              <a:t>c</a:t>
            </a: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という計算が変数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c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で行われ、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結果として変数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c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は２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〜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１１のどれかになります。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32614" y="1555471"/>
            <a:ext cx="497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乱数とは、範囲内の数値を無作為に取り出したものになります。例えば、　　　　　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使用した場合、１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〜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１０までの範囲内の数字をランダムに取り出し、使用します。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58" name="図 57" descr="文字と画像のスクリーンショット&#10;&#10;自動的に生成された説明">
            <a:extLst>
              <a:ext uri="{FF2B5EF4-FFF2-40B4-BE49-F238E27FC236}">
                <a16:creationId xmlns:a16="http://schemas.microsoft.com/office/drawing/2014/main" id="{34ED6B8F-834A-0345-B536-66C3CE4E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7" y="1490815"/>
            <a:ext cx="3566724" cy="1872530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3EEE8D2-A239-3A45-BCBA-DC13B22C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57" y="1884015"/>
            <a:ext cx="1176031" cy="23374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78EB51B8-1233-1F4A-BE52-C7DC8C83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457" y="2770815"/>
            <a:ext cx="102235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93</TotalTime>
  <Words>164</Words>
  <Application>Microsoft Macintosh PowerPoint</Application>
  <PresentationFormat>画面に合わせる (16:10)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12</cp:revision>
  <cp:lastPrinted>2014-10-13T07:32:32Z</cp:lastPrinted>
  <dcterms:created xsi:type="dcterms:W3CDTF">2019-11-27T08:18:50Z</dcterms:created>
  <dcterms:modified xsi:type="dcterms:W3CDTF">2019-11-27T09:52:22Z</dcterms:modified>
</cp:coreProperties>
</file>