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F9F9"/>
    <a:srgbClr val="F3F0CD"/>
    <a:srgbClr val="F7F5DE"/>
    <a:srgbClr val="D4E7F4"/>
    <a:srgbClr val="AAD4F4"/>
    <a:srgbClr val="7CAFFF"/>
    <a:srgbClr val="D8F4D5"/>
    <a:srgbClr val="DFF1C8"/>
    <a:srgbClr val="E1F9EA"/>
    <a:srgbClr val="F2D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2" autoAdjust="0"/>
    <p:restoredTop sz="94694"/>
  </p:normalViewPr>
  <p:slideViewPr>
    <p:cSldViewPr snapToGrid="0" snapToObjects="1">
      <p:cViewPr varScale="1">
        <p:scale>
          <a:sx n="147" d="100"/>
          <a:sy n="147" d="100"/>
        </p:scale>
        <p:origin x="240" y="31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A5F62A9-2A4D-9845-BABF-F848678ED837}"/>
              </a:ext>
            </a:extLst>
          </p:cNvPr>
          <p:cNvSpPr/>
          <p:nvPr/>
        </p:nvSpPr>
        <p:spPr>
          <a:xfrm>
            <a:off x="0" y="16365"/>
            <a:ext cx="9144000" cy="571500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BAD3F6-30FF-D245-BCB9-69796F14013D}"/>
              </a:ext>
            </a:extLst>
          </p:cNvPr>
          <p:cNvSpPr/>
          <p:nvPr/>
        </p:nvSpPr>
        <p:spPr>
          <a:xfrm>
            <a:off x="4156362" y="183555"/>
            <a:ext cx="4871261" cy="400110"/>
          </a:xfrm>
          <a:prstGeom prst="rect">
            <a:avLst/>
          </a:prstGeom>
          <a:solidFill>
            <a:srgbClr val="F3F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03ACD89-CDAF-B041-AD89-B2BDC5723E8B}"/>
              </a:ext>
            </a:extLst>
          </p:cNvPr>
          <p:cNvSpPr/>
          <p:nvPr/>
        </p:nvSpPr>
        <p:spPr>
          <a:xfrm>
            <a:off x="4156362" y="694094"/>
            <a:ext cx="4871261" cy="4921128"/>
          </a:xfrm>
          <a:prstGeom prst="rect">
            <a:avLst/>
          </a:prstGeom>
          <a:noFill/>
          <a:ln w="28575">
            <a:solidFill>
              <a:srgbClr val="7CA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C65469-D06B-D24D-9D6A-970885C93B66}"/>
              </a:ext>
            </a:extLst>
          </p:cNvPr>
          <p:cNvSpPr/>
          <p:nvPr/>
        </p:nvSpPr>
        <p:spPr>
          <a:xfrm>
            <a:off x="257058" y="1454728"/>
            <a:ext cx="3254198" cy="2768138"/>
          </a:xfrm>
          <a:prstGeom prst="rect">
            <a:avLst/>
          </a:prstGeom>
          <a:solidFill>
            <a:srgbClr val="D4E7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EE16AC-524E-2945-929D-A8EB71F97091}"/>
              </a:ext>
            </a:extLst>
          </p:cNvPr>
          <p:cNvSpPr txBox="1"/>
          <p:nvPr/>
        </p:nvSpPr>
        <p:spPr>
          <a:xfrm>
            <a:off x="4156362" y="730284"/>
            <a:ext cx="435428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解説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BD3F65-2CFF-AE49-AD07-8DFD984DBCE6}"/>
              </a:ext>
            </a:extLst>
          </p:cNvPr>
          <p:cNvSpPr txBox="1"/>
          <p:nvPr/>
        </p:nvSpPr>
        <p:spPr>
          <a:xfrm>
            <a:off x="4116922" y="186633"/>
            <a:ext cx="535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「条件を満たしたときにループさせよう</a:t>
            </a:r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」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B871B03-9EFC-AE45-846C-91106798A3CC}"/>
              </a:ext>
            </a:extLst>
          </p:cNvPr>
          <p:cNvSpPr txBox="1"/>
          <p:nvPr/>
        </p:nvSpPr>
        <p:spPr>
          <a:xfrm>
            <a:off x="47707" y="755383"/>
            <a:ext cx="1878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◆解答例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A4784C2-2031-7D40-992B-6664AB372E26}"/>
              </a:ext>
            </a:extLst>
          </p:cNvPr>
          <p:cNvSpPr txBox="1"/>
          <p:nvPr/>
        </p:nvSpPr>
        <p:spPr>
          <a:xfrm>
            <a:off x="4164938" y="1593853"/>
            <a:ext cx="486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3438BC7-7F3D-1444-8F50-ABE6033B935B}"/>
              </a:ext>
            </a:extLst>
          </p:cNvPr>
          <p:cNvSpPr txBox="1"/>
          <p:nvPr/>
        </p:nvSpPr>
        <p:spPr>
          <a:xfrm>
            <a:off x="4184450" y="1235007"/>
            <a:ext cx="4911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　　　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ブロックは　　　などのループ処理を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行うブロックと組み合わせることができます。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id="{8639712A-06F5-1041-AD62-ED29666BD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691" y="1272327"/>
            <a:ext cx="783301" cy="284207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17D0727-62E4-AA40-BC91-EDD25D6B9929}"/>
              </a:ext>
            </a:extLst>
          </p:cNvPr>
          <p:cNvSpPr txBox="1"/>
          <p:nvPr/>
        </p:nvSpPr>
        <p:spPr>
          <a:xfrm>
            <a:off x="4175874" y="2870765"/>
            <a:ext cx="48712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　　　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で条件を「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x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座標が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0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より大きいこと」と定義して、条件を満たした場合に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行う処理を　　　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で囲うことで、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条件を満たした場合、ループを行う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プログラムが完成します。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スプライトをマウスで移動させて、座標を変えてながら実行することで動作するか、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しないかを実際に確認してみてください。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86C303C-0C29-B74A-A10B-9DB9F1064B85}"/>
              </a:ext>
            </a:extLst>
          </p:cNvPr>
          <p:cNvSpPr txBox="1"/>
          <p:nvPr/>
        </p:nvSpPr>
        <p:spPr>
          <a:xfrm>
            <a:off x="4184450" y="1945413"/>
            <a:ext cx="4911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今回のプログラムは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スプライトの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x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座標が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0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より大きいのであれば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、ずっと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15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度ずつスプライトを回転させ続けるというものです。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64" name="図 63">
            <a:extLst>
              <a:ext uri="{FF2B5EF4-FFF2-40B4-BE49-F238E27FC236}">
                <a16:creationId xmlns:a16="http://schemas.microsoft.com/office/drawing/2014/main" id="{CB68EA6D-961B-F64C-9A42-D58C9B892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24" y="1299082"/>
            <a:ext cx="699914" cy="258527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EED282E3-36FE-D645-AB28-9A950781A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690" y="2905015"/>
            <a:ext cx="783301" cy="284207"/>
          </a:xfrm>
          <a:prstGeom prst="rect">
            <a:avLst/>
          </a:prstGeom>
        </p:spPr>
      </p:pic>
      <p:pic>
        <p:nvPicPr>
          <p:cNvPr id="6" name="図 5" descr="記号 が含まれている画像&#10;&#10;自動的に生成された説明">
            <a:extLst>
              <a:ext uri="{FF2B5EF4-FFF2-40B4-BE49-F238E27FC236}">
                <a16:creationId xmlns:a16="http://schemas.microsoft.com/office/drawing/2014/main" id="{FB1D6267-D518-C846-9656-8793E408C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4" y="1568114"/>
            <a:ext cx="3019445" cy="254136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A434F8A-0BEB-7C47-BEC9-1C61DC3E3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891" y="3470929"/>
            <a:ext cx="676881" cy="25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14830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4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条件分岐４" id="{004179E7-A508-7141-B961-0F4332B17C8A}" vid="{86AF60FE-DAC1-A545-938F-B40E46B98E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テンプレート4-3</Template>
  <TotalTime>17</TotalTime>
  <Words>137</Words>
  <Application>Microsoft Macintosh PowerPoint</Application>
  <PresentationFormat>画面に合わせる (16:10)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ヒラギノ角ゴ ProN W3</vt:lpstr>
      <vt:lpstr>Arial</vt:lpstr>
      <vt:lpstr>Calibri</vt:lpstr>
      <vt:lpstr>テンプレート4-3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世戸　祥貴</dc:creator>
  <cp:lastModifiedBy>世戸　祥貴</cp:lastModifiedBy>
  <cp:revision>3</cp:revision>
  <cp:lastPrinted>2014-10-13T07:32:32Z</cp:lastPrinted>
  <dcterms:created xsi:type="dcterms:W3CDTF">2019-11-25T06:11:17Z</dcterms:created>
  <dcterms:modified xsi:type="dcterms:W3CDTF">2019-11-28T08:59:01Z</dcterms:modified>
</cp:coreProperties>
</file>